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75" r:id="rId6"/>
    <p:sldId id="277" r:id="rId7"/>
    <p:sldId id="287" r:id="rId8"/>
    <p:sldId id="261" r:id="rId9"/>
    <p:sldId id="260" r:id="rId10"/>
    <p:sldId id="263" r:id="rId11"/>
    <p:sldId id="259" r:id="rId12"/>
    <p:sldId id="264" r:id="rId13"/>
    <p:sldId id="279" r:id="rId14"/>
    <p:sldId id="292" r:id="rId15"/>
    <p:sldId id="284" r:id="rId16"/>
    <p:sldId id="282" r:id="rId17"/>
    <p:sldId id="286" r:id="rId18"/>
    <p:sldId id="289" r:id="rId19"/>
    <p:sldId id="271" r:id="rId20"/>
    <p:sldId id="291" r:id="rId21"/>
    <p:sldId id="285" r:id="rId22"/>
    <p:sldId id="288" r:id="rId23"/>
    <p:sldId id="290" r:id="rId24"/>
    <p:sldId id="281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11" d="100"/>
          <a:sy n="111" d="100"/>
        </p:scale>
        <p:origin x="16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A27120-2251-49EF-B69A-220DF3F8E668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C30A33-4B9E-4F16-B9C4-D33544C59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769467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900" b="1" dirty="0" smtClean="0"/>
              <a:t>«Организация  работы </a:t>
            </a:r>
            <a:br>
              <a:rPr lang="ru-RU" sz="4900" b="1" dirty="0" smtClean="0"/>
            </a:br>
            <a:r>
              <a:rPr lang="ru-RU" sz="4900" b="1" dirty="0" smtClean="0"/>
              <a:t> с   родителями»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sz="49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4365104"/>
            <a:ext cx="7406640" cy="1872208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1800" b="1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algn="r"/>
            <a:endParaRPr lang="ru-RU" sz="18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algn="r"/>
            <a:r>
              <a:rPr lang="ru-RU" sz="18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составили:  воспитатели</a:t>
            </a:r>
            <a:r>
              <a:rPr lang="ru-RU" sz="29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9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5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Гореленко Е.П</a:t>
            </a:r>
            <a:r>
              <a:rPr lang="ru-RU" sz="25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.</a:t>
            </a:r>
          </a:p>
          <a:p>
            <a:pPr algn="r"/>
            <a:r>
              <a:rPr lang="ru-RU" sz="2500" b="1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Онофрийчук</a:t>
            </a:r>
            <a:r>
              <a:rPr lang="ru-RU" sz="25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М.С.</a:t>
            </a:r>
            <a:r>
              <a:rPr lang="ru-RU" sz="25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575713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3140968"/>
            <a:ext cx="5526222" cy="351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7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692696"/>
            <a:ext cx="4464496" cy="323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477005" cy="32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69" y="3212976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1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109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Выставка «Светофор»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48064" y="1268760"/>
            <a:ext cx="368905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5" r="-1"/>
          <a:stretch/>
        </p:blipFill>
        <p:spPr>
          <a:xfrm>
            <a:off x="323528" y="1124744"/>
            <a:ext cx="4680520" cy="383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174"/>
          <a:stretch/>
        </p:blipFill>
        <p:spPr>
          <a:xfrm>
            <a:off x="3059832" y="4213381"/>
            <a:ext cx="3027100" cy="394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9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Выставка «Зимние  </a:t>
            </a:r>
            <a:r>
              <a:rPr lang="ru-RU" sz="3200" b="1" dirty="0"/>
              <a:t>фантазии»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894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8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Родительское собрание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348679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48645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0" y="1348679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46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День рождения! </a:t>
            </a:r>
            <a:endParaRPr lang="ru-RU" sz="32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952328" cy="524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:\Зоя\20170209_084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5120208" cy="28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Участие родителей в обогащении предметно – пространственной среды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412775"/>
            <a:ext cx="4464496" cy="25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596003" y="4077072"/>
            <a:ext cx="4425685" cy="24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10242" y="1412776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1\Рабочий стол\Новая папка (2)\DSC_0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10951"/>
            <a:ext cx="4206347" cy="31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272" y="3429000"/>
            <a:ext cx="4139952" cy="283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Оформление группы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7" y="1340768"/>
            <a:ext cx="48645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31986" y="2200861"/>
            <a:ext cx="52485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7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1539"/>
            <a:ext cx="770485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рудовая деятельность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постройки из снега, огород)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6275" y="1291445"/>
            <a:ext cx="4557725" cy="5516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9381" y="2473427"/>
            <a:ext cx="5376782" cy="302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7746064" cy="1800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Основная  задача  на современном этапе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62088" cy="5373216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 algn="just">
              <a:buNone/>
            </a:pPr>
            <a:r>
              <a:rPr lang="ru-RU" sz="3800" dirty="0" smtClean="0"/>
              <a:t>Активизация родителей в совместной деятельности с ДОУ.</a:t>
            </a:r>
          </a:p>
          <a:p>
            <a:pPr marL="82296" lvl="0" indent="0" algn="just">
              <a:buClr>
                <a:srgbClr val="3891A7"/>
              </a:buClr>
              <a:buNone/>
            </a:pPr>
            <a:r>
              <a:rPr lang="ru-RU" sz="3800" dirty="0">
                <a:solidFill>
                  <a:prstClr val="black"/>
                </a:solidFill>
              </a:rPr>
              <a:t>Семья и детский сад-вот два источника, которые формируют наше будущее поколение.</a:t>
            </a:r>
          </a:p>
          <a:p>
            <a:pPr marL="82296" lvl="0" indent="0" algn="just">
              <a:buClr>
                <a:srgbClr val="3891A7"/>
              </a:buClr>
              <a:buNone/>
            </a:pPr>
            <a:r>
              <a:rPr lang="ru-RU" sz="3800" dirty="0">
                <a:solidFill>
                  <a:prstClr val="black"/>
                </a:solidFill>
              </a:rPr>
              <a:t>Положительный результат может быть достигнут только в рамках единого образовательного пространства подразумевающее взаимодействие, сотрудничество между педагогами и родителями на протяжении всего дошкольного возраста</a:t>
            </a:r>
            <a:r>
              <a:rPr lang="ru-RU" sz="3800" dirty="0" smtClean="0">
                <a:solidFill>
                  <a:prstClr val="black"/>
                </a:solidFill>
              </a:rPr>
              <a:t>.</a:t>
            </a:r>
            <a:endParaRPr lang="ru-RU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K:\Зоя\для Зои\20170216_163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95" y="1340768"/>
            <a:ext cx="8207155" cy="46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63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 </a:t>
            </a: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для родителей</a:t>
            </a:r>
            <a:endParaRPr lang="ru-RU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30" y="1556792"/>
            <a:ext cx="4227036" cy="237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57473"/>
            <a:ext cx="4259314" cy="239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445" y="1556792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57474"/>
            <a:ext cx="4259311" cy="23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620688"/>
            <a:ext cx="52485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891" y="3573016"/>
            <a:ext cx="52485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7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Наш праздник</a:t>
            </a:r>
            <a:endParaRPr lang="ru-RU" sz="3200" b="1" dirty="0"/>
          </a:p>
        </p:txBody>
      </p:sp>
      <p:pic>
        <p:nvPicPr>
          <p:cNvPr id="1026" name="Picture 2" descr="K:\ЕП\DSC059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ЕП\DSC05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980" y="4149080"/>
            <a:ext cx="4553700" cy="25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3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Вот такое большое спасибо</a:t>
            </a:r>
            <a:r>
              <a:rPr lang="ru-RU" sz="4400" dirty="0">
                <a:solidFill>
                  <a:srgbClr val="FF0000"/>
                </a:solidFill>
              </a:rPr>
              <a:t>!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83324" y="1484784"/>
            <a:ext cx="795112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04856" cy="1909192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6000" b="1" dirty="0" smtClean="0">
                <a:solidFill>
                  <a:srgbClr val="800000"/>
                </a:solidFill>
              </a:rPr>
              <a:t>Спасибо за внимание</a:t>
            </a:r>
            <a:endParaRPr lang="ru-RU" sz="6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4F271C">
                    <a:satMod val="130000"/>
                  </a:srgbClr>
                </a:solidFill>
              </a:rPr>
              <a:t>Проблема</a:t>
            </a:r>
            <a:r>
              <a:rPr lang="ru-RU" sz="4400" b="1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4400" b="1" dirty="0">
                <a:solidFill>
                  <a:srgbClr val="4F271C">
                    <a:satMod val="130000"/>
                  </a:srgb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2808312"/>
          </a:xfrm>
        </p:spPr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ольшинство родителей являются пассивными наблюдателями  </a:t>
            </a:r>
            <a:r>
              <a:rPr lang="ru-RU" dirty="0"/>
              <a:t>(работа, </a:t>
            </a:r>
            <a:r>
              <a:rPr lang="ru-RU" dirty="0" smtClean="0"/>
              <a:t>занятость, неблагоприятные жизненные условия </a:t>
            </a:r>
            <a:r>
              <a:rPr lang="ru-RU" dirty="0"/>
              <a:t>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Формы  работы с родителями :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обрания, консультации, 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ыставки (народное творчество, безопасность, водные фантазии, подделки из  природного материала), </a:t>
            </a:r>
          </a:p>
          <a:p>
            <a:pPr algn="just"/>
            <a:r>
              <a:rPr lang="ru-RU" dirty="0"/>
              <a:t>К</a:t>
            </a:r>
            <a:r>
              <a:rPr lang="ru-RU" dirty="0" smtClean="0"/>
              <a:t>онкурсы  в  ДОУ, на уровне региона и РФ,</a:t>
            </a:r>
          </a:p>
          <a:p>
            <a:pPr algn="just"/>
            <a:r>
              <a:rPr lang="ru-RU" dirty="0"/>
              <a:t>И</a:t>
            </a:r>
            <a:r>
              <a:rPr lang="ru-RU" dirty="0" smtClean="0"/>
              <a:t>зготовление пособий, атрибутов</a:t>
            </a:r>
          </a:p>
          <a:p>
            <a:pPr algn="just"/>
            <a:r>
              <a:rPr lang="ru-RU" dirty="0"/>
              <a:t>Б</a:t>
            </a:r>
            <a:r>
              <a:rPr lang="ru-RU" dirty="0" smtClean="0"/>
              <a:t>еседы</a:t>
            </a:r>
          </a:p>
          <a:p>
            <a:pPr algn="just"/>
            <a:r>
              <a:rPr lang="ru-RU" dirty="0" smtClean="0"/>
              <a:t>Праздники, развлечения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Формы  работы с  родителями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68052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ru-RU" dirty="0"/>
          </a:p>
          <a:p>
            <a:pPr algn="just"/>
            <a:r>
              <a:rPr lang="ru-RU" sz="4100" dirty="0"/>
              <a:t>Получение информации на сайте детского сада (используем информационно-компьютерные технологии)</a:t>
            </a:r>
          </a:p>
          <a:p>
            <a:pPr algn="just"/>
            <a:r>
              <a:rPr lang="ru-RU" sz="4100" dirty="0"/>
              <a:t>Родители знакомятся с наиболее интересными событиями происходящими  в рамках детского сада, группы.</a:t>
            </a:r>
          </a:p>
          <a:p>
            <a:pPr algn="just"/>
            <a:r>
              <a:rPr lang="ru-RU" sz="4100" dirty="0"/>
              <a:t>Совместные занятия (родители и дети)</a:t>
            </a:r>
          </a:p>
          <a:p>
            <a:pPr algn="just"/>
            <a:r>
              <a:rPr lang="ru-RU" sz="4100" dirty="0"/>
              <a:t>День открытых дверей, праздники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0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F271C">
                    <a:satMod val="130000"/>
                  </a:srgbClr>
                </a:solidFill>
              </a:rPr>
              <a:t>Поощрения 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3456384"/>
          </a:xfrm>
        </p:spPr>
        <p:txBody>
          <a:bodyPr/>
          <a:lstStyle/>
          <a:p>
            <a:pPr lvl="0">
              <a:buClr>
                <a:srgbClr val="3891A7"/>
              </a:buClr>
            </a:pPr>
            <a:r>
              <a:rPr lang="ru-RU" dirty="0">
                <a:solidFill>
                  <a:prstClr val="black"/>
                </a:solidFill>
              </a:rPr>
              <a:t>Благодарность (устно, в письменной форме)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Совместное участие в конкурсах, выставках</a:t>
            </a:r>
            <a:endParaRPr lang="ru-RU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1515" y="2604909"/>
            <a:ext cx="512056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76421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Выставка «Дары осени»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68760"/>
            <a:ext cx="7308304" cy="506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6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9732"/>
            <a:ext cx="5076056" cy="452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2636912"/>
            <a:ext cx="4659412" cy="394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4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515</TotalTime>
  <Words>225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Corbel</vt:lpstr>
      <vt:lpstr>Gill Sans MT</vt:lpstr>
      <vt:lpstr>Verdana</vt:lpstr>
      <vt:lpstr>Wingdings 2</vt:lpstr>
      <vt:lpstr>Солнцестояние</vt:lpstr>
      <vt:lpstr>   «Организация  работы   с   родителями»  </vt:lpstr>
      <vt:lpstr>Основная  задача  на современном этапе</vt:lpstr>
      <vt:lpstr>Проблема </vt:lpstr>
      <vt:lpstr>Формы  работы с родителями : </vt:lpstr>
      <vt:lpstr>Формы  работы с  родителями</vt:lpstr>
      <vt:lpstr>Поощрения  родителей</vt:lpstr>
      <vt:lpstr>Совместное участие в конкурсах, выставках</vt:lpstr>
      <vt:lpstr>Выставка «Дары осени»</vt:lpstr>
      <vt:lpstr>Презентация PowerPoint</vt:lpstr>
      <vt:lpstr>Презентация PowerPoint</vt:lpstr>
      <vt:lpstr>Презентация PowerPoint</vt:lpstr>
      <vt:lpstr>Выставка «Светофор»</vt:lpstr>
      <vt:lpstr>    Выставка «Зимние  фантазии»</vt:lpstr>
      <vt:lpstr>Родительское собрание</vt:lpstr>
      <vt:lpstr>День рождения! </vt:lpstr>
      <vt:lpstr>Участие родителей в обогащении предметно – пространственной среды</vt:lpstr>
      <vt:lpstr>Презентация PowerPoint</vt:lpstr>
      <vt:lpstr>Оформление группы</vt:lpstr>
      <vt:lpstr>Презентация PowerPoint</vt:lpstr>
      <vt:lpstr>Презентация PowerPoint</vt:lpstr>
      <vt:lpstr>    Информация для родителей</vt:lpstr>
      <vt:lpstr>Презентация PowerPoint</vt:lpstr>
      <vt:lpstr>Наш праздник</vt:lpstr>
      <vt:lpstr>Вот такое большое спасибо!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HomeUser</dc:creator>
  <cp:lastModifiedBy>DHLNM</cp:lastModifiedBy>
  <cp:revision>41</cp:revision>
  <dcterms:created xsi:type="dcterms:W3CDTF">2015-04-05T16:28:03Z</dcterms:created>
  <dcterms:modified xsi:type="dcterms:W3CDTF">2017-03-14T11:06:33Z</dcterms:modified>
</cp:coreProperties>
</file>