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24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36F90-0D60-4072-9156-A5BE54F8FEF9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98B35-25F6-44DC-AC79-CB5E3DE404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CC2F9-1042-45E2-AA3E-EA53FB088387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5BCFD-2A3D-4A42-A70C-D23FCD9075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2B564-0644-4D44-BE4E-925C566C7971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C6494-341E-429A-B687-95DDEEE21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C6E08-84F2-48CF-8120-F6405A3609AD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2F550-98EC-4A61-8F9B-EFB7BDF83D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2A05F4-7AE3-4081-B7F6-920D4463B890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4170E-5621-4D45-A907-91EDA16E0D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4FB8A-FE28-4C47-92F7-1152AABC827C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98BDB1-ED48-4E7E-859D-662B313F2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14F0E-9722-4294-987B-F49F3276EBE7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F2672-B290-414E-89AE-966A575E2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37FC3-B03F-42D8-BADD-D9FD64E34B7E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90943-FB8F-4E3E-A402-65E87274BF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80FF7-647F-4B4B-8D06-B83F1CDAFF5B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B5B3E-4A68-4A5B-A8BE-6AED4686C2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0C49-CCAA-48C8-A535-4C459DB434AB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88CA00-A534-41F7-908D-4A286E4B8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AB2D2-0814-45A6-A0D2-024D431B3DEB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EFE-468F-404B-BEC8-554BEDF3CA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133F788-2AF5-4839-88EA-8A3437698879}" type="datetimeFigureOut">
              <a:rPr lang="ru-RU"/>
              <a:pPr>
                <a:defRPr/>
              </a:pPr>
              <a:t>29.03.2017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A4B5A3-0BA9-4978-A97A-C07E3269B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188" y="260350"/>
            <a:ext cx="8137525" cy="626427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основ здорового образа жизни через двигательную предметно-развивающую среду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445624" cy="619268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25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 rtlCol="0" anchor="t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1600" b="1" dirty="0"/>
              <a:t>Цель: </a:t>
            </a:r>
            <a:r>
              <a:rPr lang="ru-RU" sz="1600" dirty="0"/>
              <a:t>Укрепление и сохранения здоровья детей, прививания навыков здорового образа жизни.   </a:t>
            </a:r>
            <a:br>
              <a:rPr lang="ru-RU" sz="1600" dirty="0"/>
            </a:br>
            <a:r>
              <a:rPr lang="ru-RU" sz="1600" dirty="0"/>
              <a:t>   В презентации показаны как в</a:t>
            </a:r>
            <a:r>
              <a:rPr lang="ru-RU" sz="1600" b="1" dirty="0"/>
              <a:t> </a:t>
            </a:r>
            <a:r>
              <a:rPr lang="ru-RU" sz="1600" dirty="0"/>
              <a:t>системе физического воспитания в детском саду нами используются следующие организованные формы двигательной деятельности: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1714489"/>
            <a:ext cx="285752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428625" y="1052513"/>
            <a:ext cx="8072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       физкультурные занятия, утренняя гимнастика, физкультминутки,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500175"/>
            <a:ext cx="2952769" cy="2214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09" y="4143380"/>
            <a:ext cx="3048021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6314" y="4214818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2000" b="1" smtClean="0"/>
              <a:t>подвижные игры и физические упражнения на улице,</a:t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804945"/>
            <a:ext cx="3744416" cy="2807324"/>
          </a:xfrm>
          <a:prstGeom prst="ellipse">
            <a:avLst/>
          </a:prstGeom>
          <a:ln w="190500" cap="rnd">
            <a:solidFill>
              <a:srgbClr val="C8C6BD"/>
            </a:solidFill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Объект 5"/>
          <p:cNvPicPr>
            <a:picLocks noGrp="1" noChangeAspect="1"/>
          </p:cNvPicPr>
          <p:nvPr>
            <p:ph sz="quarter" idx="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3830946"/>
            <a:ext cx="3777666" cy="276509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123" name="Picture 3" descr="K:\Лена\МО, 09.12.14г\лыжи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7" y="836712"/>
            <a:ext cx="3642198" cy="27316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608" y="836712"/>
            <a:ext cx="3641952" cy="273164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ru-RU" sz="2000" b="1" dirty="0" smtClean="0"/>
              <a:t>спортивные упражнения,</a:t>
            </a:r>
            <a:br>
              <a:rPr lang="ru-RU" sz="2000" b="1" dirty="0" smtClean="0"/>
            </a:br>
            <a:endParaRPr lang="ru-RU" sz="2000" b="1" dirty="0" smtClean="0"/>
          </a:p>
        </p:txBody>
      </p:sp>
      <p:pic>
        <p:nvPicPr>
          <p:cNvPr id="16386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0825" y="3786190"/>
            <a:ext cx="4037013" cy="241458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387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0" y="2239963"/>
            <a:ext cx="4035425" cy="30257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6388" name="Picture 4" descr="K:\Лена\МО, 09.12.14г\20140519_16235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4213" y="908050"/>
            <a:ext cx="3455987" cy="25939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 anchor="t"/>
          <a:lstStyle/>
          <a:p>
            <a:r>
              <a:rPr lang="ru-RU" sz="2000" b="1" dirty="0" smtClean="0"/>
              <a:t>закаливание</a:t>
            </a:r>
            <a:r>
              <a:rPr lang="en-US" sz="2000" b="1" dirty="0" smtClean="0"/>
              <a:t>,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самомассаж</a:t>
            </a:r>
            <a:r>
              <a:rPr lang="en-US" sz="2000" b="1" dirty="0" smtClean="0">
                <a:latin typeface="Arial" charset="0"/>
              </a:rPr>
              <a:t>,</a:t>
            </a:r>
            <a:endParaRPr lang="ru-RU" sz="2000" b="1" dirty="0" smtClean="0">
              <a:latin typeface="Arial" charset="0"/>
            </a:endParaRPr>
          </a:p>
        </p:txBody>
      </p:sp>
      <p:pic>
        <p:nvPicPr>
          <p:cNvPr id="17410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213" y="765175"/>
            <a:ext cx="4038600" cy="30289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7411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363" y="765175"/>
            <a:ext cx="4038600" cy="302736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414" name="Picture 6" descr="Рисунок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3600450" cy="270192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7415" name="Picture 7" descr="Рисунок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933825"/>
            <a:ext cx="3673475" cy="27559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t"/>
          <a:lstStyle/>
          <a:p>
            <a:r>
              <a:rPr lang="ru-RU" sz="1800" b="1" smtClean="0">
                <a:latin typeface="Arial" charset="0"/>
              </a:rPr>
              <a:t>комплекс здоровья</a:t>
            </a:r>
            <a:r>
              <a:rPr lang="en-US" sz="1800" b="1" smtClean="0">
                <a:latin typeface="Arial" charset="0"/>
              </a:rPr>
              <a:t>,</a:t>
            </a:r>
            <a:endParaRPr lang="ru-RU" sz="1800" b="1" smtClean="0">
              <a:latin typeface="Arial" charset="0"/>
            </a:endParaRPr>
          </a:p>
        </p:txBody>
      </p:sp>
      <p:pic>
        <p:nvPicPr>
          <p:cNvPr id="19458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692150"/>
            <a:ext cx="3598862" cy="3028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59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9338" y="692150"/>
            <a:ext cx="3887787" cy="29162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3" name="Picture 7" descr="Рисунок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4194175"/>
            <a:ext cx="3554412" cy="24034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4" name="Picture 8" descr="Рисунок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262" y="3933825"/>
            <a:ext cx="2852761" cy="2692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 anchor="t"/>
          <a:lstStyle/>
          <a:p>
            <a:r>
              <a:rPr lang="ru-RU" sz="1800" b="1" smtClean="0"/>
              <a:t>праздники, развлечения,  досуги (активный отдых детей)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720" y="1357298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2048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2786063"/>
            <a:ext cx="4038600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 anchor="t"/>
          <a:lstStyle/>
          <a:p>
            <a:r>
              <a:rPr lang="ru-RU" sz="2000" b="1" dirty="0" smtClean="0"/>
              <a:t>ОБЖ и </a:t>
            </a:r>
            <a:r>
              <a:rPr lang="ru-RU" sz="2000" b="1" dirty="0" err="1" smtClean="0"/>
              <a:t>валеология</a:t>
            </a:r>
            <a:r>
              <a:rPr lang="ru-RU" sz="2000" b="1" dirty="0" smtClean="0"/>
              <a:t>.</a:t>
            </a:r>
          </a:p>
        </p:txBody>
      </p:sp>
      <p:pic>
        <p:nvPicPr>
          <p:cNvPr id="21506" name="Picture 2" descr="J:\Д сад\DSC_02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3529" y="476672"/>
            <a:ext cx="2881132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507" name="Picture 3" descr="J:\Д сад\DSC_02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63688" y="4005064"/>
            <a:ext cx="3786157" cy="26013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K:\Д сад\DSC_026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764704"/>
            <a:ext cx="2893400" cy="3857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4"/>
          <p:cNvSpPr>
            <a:spLocks noGrp="1"/>
          </p:cNvSpPr>
          <p:nvPr>
            <p:ph type="title"/>
          </p:nvPr>
        </p:nvSpPr>
        <p:spPr>
          <a:xfrm>
            <a:off x="457200" y="785813"/>
            <a:ext cx="8229600" cy="5357812"/>
          </a:xfrm>
        </p:spPr>
        <p:txBody>
          <a:bodyPr/>
          <a:lstStyle/>
          <a:p>
            <a:pPr algn="l"/>
            <a:r>
              <a:rPr lang="ru-RU" sz="2800" b="1" dirty="0" smtClean="0">
                <a:solidFill>
                  <a:srgbClr val="FF0000"/>
                </a:solidFill>
              </a:rPr>
              <a:t>                      Предметно-развивающая среда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                             групп раннего возраста.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000" dirty="0" smtClean="0">
                <a:solidFill>
                  <a:srgbClr val="FF0000"/>
                </a:solidFill>
              </a:rPr>
              <a:t/>
            </a:r>
            <a:br>
              <a:rPr lang="ru-RU" sz="2000" dirty="0" smtClean="0">
                <a:solidFill>
                  <a:srgbClr val="FF0000"/>
                </a:solidFill>
              </a:rPr>
            </a:br>
            <a:r>
              <a:rPr lang="ru-RU" sz="2000" dirty="0" smtClean="0"/>
              <a:t>Оборудование детских помещений детского сада  позволяет реализовать организацию воспитания ребенка раннего возраста на научной основе по следующим </a:t>
            </a:r>
            <a:r>
              <a:rPr lang="ru-RU" sz="2000" u="sng" dirty="0" smtClean="0"/>
              <a:t>принципам: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1. Принцип обеспечения здорового образа жизни и физического развития</a:t>
            </a:r>
            <a:r>
              <a:rPr lang="ru-RU" sz="2000" dirty="0" smtClean="0"/>
              <a:t>.   </a:t>
            </a:r>
            <a:br>
              <a:rPr lang="ru-RU" sz="2000" dirty="0" smtClean="0"/>
            </a:br>
            <a:r>
              <a:rPr lang="ru-RU" sz="2000" b="1" dirty="0" smtClean="0"/>
              <a:t>2. Принцип обеспечения воспитания и развития ребенка в условиях детского сообщества.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dirty="0" smtClean="0"/>
              <a:t>3. Принцип обеспечения педагогического процесса в условиях общественного воспитания.</a:t>
            </a:r>
            <a:r>
              <a:rPr lang="ru-RU" sz="2000" dirty="0" smtClean="0"/>
              <a:t>  </a:t>
            </a:r>
            <a:br>
              <a:rPr lang="ru-RU" sz="2000" dirty="0" smtClean="0"/>
            </a:br>
            <a:r>
              <a:rPr lang="ru-RU" sz="2000" b="1" dirty="0" smtClean="0"/>
              <a:t>4. Принцип надежности и безопасности</a:t>
            </a:r>
            <a:r>
              <a:rPr lang="ru-RU" sz="2000" dirty="0" smtClean="0"/>
              <a:t>.   </a:t>
            </a:r>
            <a:br>
              <a:rPr lang="ru-RU" sz="2000" dirty="0" smtClean="0"/>
            </a:br>
            <a:r>
              <a:rPr lang="ru-RU" sz="2000" b="1" dirty="0" smtClean="0"/>
              <a:t>5. Принцип гигиенического соответствия.</a:t>
            </a:r>
            <a:r>
              <a:rPr lang="ru-RU" sz="2000" dirty="0" smtClean="0"/>
              <a:t>   </a:t>
            </a:r>
            <a:br>
              <a:rPr lang="ru-RU" sz="2000" dirty="0" smtClean="0"/>
            </a:br>
            <a:r>
              <a:rPr lang="ru-RU" sz="2000" b="1" dirty="0" smtClean="0"/>
              <a:t>6. Принцип </a:t>
            </a:r>
            <a:r>
              <a:rPr lang="ru-RU" sz="2000" b="1" dirty="0" err="1" smtClean="0"/>
              <a:t>эргонометрического</a:t>
            </a:r>
            <a:r>
              <a:rPr lang="ru-RU" sz="2000" b="1" dirty="0" smtClean="0"/>
              <a:t> соответствия</a:t>
            </a:r>
            <a:r>
              <a:rPr lang="ru-RU" sz="2000" dirty="0" smtClean="0"/>
              <a:t>.  </a:t>
            </a:r>
            <a:br>
              <a:rPr lang="ru-RU" sz="2000" dirty="0" smtClean="0"/>
            </a:br>
            <a:r>
              <a:rPr lang="ru-RU" sz="2000" b="1" dirty="0" smtClean="0"/>
              <a:t> 7. Принцип вариативности </a:t>
            </a:r>
            <a:br>
              <a:rPr lang="ru-RU" sz="2000" b="1" dirty="0" smtClean="0"/>
            </a:br>
            <a:r>
              <a:rPr lang="ru-RU" sz="2000" b="1" dirty="0" smtClean="0"/>
              <a:t>8. Принцип гарнитуры.</a:t>
            </a:r>
            <a:r>
              <a:rPr lang="ru-RU" sz="2000" dirty="0" smtClean="0"/>
              <a:t>   </a:t>
            </a:r>
            <a:br>
              <a:rPr lang="ru-RU" sz="2000" dirty="0" smtClean="0"/>
            </a:br>
            <a:r>
              <a:rPr lang="ru-RU" sz="2000" b="1" dirty="0" smtClean="0"/>
              <a:t>9. Принцип рациональности</a:t>
            </a:r>
            <a:r>
              <a:rPr lang="ru-RU" sz="2000" dirty="0" smtClean="0"/>
              <a:t> </a:t>
            </a:r>
            <a:br>
              <a:rPr lang="ru-RU" sz="2000" dirty="0" smtClean="0"/>
            </a:br>
            <a:r>
              <a:rPr lang="ru-RU" sz="2000" b="1" dirty="0" smtClean="0"/>
              <a:t>10. Принцип складирования.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55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Тема Office</vt:lpstr>
      <vt:lpstr>Формирование у детей основ здорового образа жизни через двигательную предметно-развивающую среду</vt:lpstr>
      <vt:lpstr>Цель: Укрепление и сохранения здоровья детей, прививания навыков здорового образа жизни.       В презентации показаны как в системе физического воспитания в детском саду нами используются следующие организованные формы двигательной деятельности: </vt:lpstr>
      <vt:lpstr>подвижные игры и физические упражнения на улице, </vt:lpstr>
      <vt:lpstr>спортивные упражнения, </vt:lpstr>
      <vt:lpstr>закаливание, самомассаж,</vt:lpstr>
      <vt:lpstr>комплекс здоровья,</vt:lpstr>
      <vt:lpstr>праздники, развлечения,  досуги (активный отдых детей)</vt:lpstr>
      <vt:lpstr>ОБЖ и валеология.</vt:lpstr>
      <vt:lpstr>                      Предметно-развивающая среда                               групп раннего возраста.  Оборудование детских помещений детского сада  позволяет реализовать организацию воспитания ребенка раннего возраста на научной основе по следующим принципам:   1. Принцип обеспечения здорового образа жизни и физического развития.    2. Принцип обеспечения воспитания и развития ребенка в условиях детского сообщества.  3. Принцип обеспечения педагогического процесса в условиях общественного воспитания.   4. Принцип надежности и безопасности.    5. Принцип гигиенического соответствия.    6. Принцип эргонометрического соответствия.    7. Принцип вариативности  8. Принцип гарнитуры.    9. Принцип рациональности  10. Принцип складирования. </vt:lpstr>
      <vt:lpstr>Спасибо за внимание!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Формирование у детей основ здорового образа жизни через двигательную предметно-развивающую среду</dc:title>
  <dc:creator>HomeUser</dc:creator>
  <cp:lastModifiedBy>DHLNM</cp:lastModifiedBy>
  <cp:revision>19</cp:revision>
  <dcterms:created xsi:type="dcterms:W3CDTF">2014-12-07T15:15:57Z</dcterms:created>
  <dcterms:modified xsi:type="dcterms:W3CDTF">2017-03-29T14:24:33Z</dcterms:modified>
</cp:coreProperties>
</file>