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0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A83"/>
    <a:srgbClr val="66F83E"/>
    <a:srgbClr val="385592"/>
    <a:srgbClr val="003374"/>
    <a:srgbClr val="FFFFFF"/>
    <a:srgbClr val="173A8D"/>
    <a:srgbClr val="D6DEEA"/>
    <a:srgbClr val="9F9289"/>
    <a:srgbClr val="E2DEDB"/>
    <a:srgbClr val="F1F1F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9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11"/>
          <a:stretch/>
        </p:blipFill>
        <p:spPr>
          <a:xfrm>
            <a:off x="-431075" y="0"/>
            <a:ext cx="10136778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51816" y="3234669"/>
            <a:ext cx="4640366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2595" y="2259873"/>
            <a:ext cx="6740434" cy="1630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01045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Огород на окне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3146" y="3370217"/>
            <a:ext cx="64177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Группа «Цыплята»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UX1ukeQPhP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913" b="11411"/>
          <a:stretch>
            <a:fillRect/>
          </a:stretch>
        </p:blipFill>
        <p:spPr>
          <a:xfrm>
            <a:off x="640081" y="1705879"/>
            <a:ext cx="2926080" cy="3780521"/>
          </a:xfrm>
          <a:ln w="22225">
            <a:solidFill>
              <a:srgbClr val="FF0000"/>
            </a:solidFill>
          </a:ln>
        </p:spPr>
      </p:pic>
      <p:sp>
        <p:nvSpPr>
          <p:cNvPr id="5" name="Стрелка вправо 4"/>
          <p:cNvSpPr/>
          <p:nvPr/>
        </p:nvSpPr>
        <p:spPr>
          <a:xfrm>
            <a:off x="3814354" y="3331029"/>
            <a:ext cx="1528354" cy="7445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XKehabf0EYY.jpg"/>
          <p:cNvPicPr>
            <a:picLocks noChangeAspect="1"/>
          </p:cNvPicPr>
          <p:nvPr/>
        </p:nvPicPr>
        <p:blipFill>
          <a:blip r:embed="rId3" cstate="print"/>
          <a:srcRect t="9714"/>
          <a:stretch>
            <a:fillRect/>
          </a:stretch>
        </p:blipFill>
        <p:spPr>
          <a:xfrm>
            <a:off x="5721530" y="1749883"/>
            <a:ext cx="3004457" cy="3814895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urki\Desktop\призент\Y6wQ3ePsPt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193"/>
          <a:stretch>
            <a:fillRect/>
          </a:stretch>
        </p:blipFill>
        <p:spPr bwMode="auto">
          <a:xfrm>
            <a:off x="330584" y="881823"/>
            <a:ext cx="3457645" cy="529057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</p:pic>
      <p:sp>
        <p:nvSpPr>
          <p:cNvPr id="5" name="Стрелка вправо 4"/>
          <p:cNvSpPr/>
          <p:nvPr/>
        </p:nvSpPr>
        <p:spPr>
          <a:xfrm>
            <a:off x="3997234" y="3265715"/>
            <a:ext cx="1267097" cy="5355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X-9hjf1z2DM.jpg"/>
          <p:cNvPicPr>
            <a:picLocks noChangeAspect="1"/>
          </p:cNvPicPr>
          <p:nvPr/>
        </p:nvPicPr>
        <p:blipFill>
          <a:blip r:embed="rId3" cstate="print"/>
          <a:srcRect r="10000" b="19810"/>
          <a:stretch>
            <a:fillRect/>
          </a:stretch>
        </p:blipFill>
        <p:spPr>
          <a:xfrm>
            <a:off x="5421086" y="862149"/>
            <a:ext cx="3556572" cy="5281540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73X3LOP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7878" y="1763486"/>
            <a:ext cx="2710705" cy="4674734"/>
          </a:xfrm>
          <a:ln w="22225">
            <a:solidFill>
              <a:srgbClr val="66F83E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677886" y="524578"/>
            <a:ext cx="34877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rgbClr val="66F83E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ОГУРЦЫ</a:t>
            </a:r>
            <a:endParaRPr lang="ru-RU" sz="5400" b="1" cap="none" spc="0" dirty="0">
              <a:ln w="1905"/>
              <a:gradFill>
                <a:gsLst>
                  <a:gs pos="0">
                    <a:srgbClr val="66F83E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cyQ7UX_x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200" b="9015"/>
          <a:stretch>
            <a:fillRect/>
          </a:stretch>
        </p:blipFill>
        <p:spPr>
          <a:xfrm>
            <a:off x="200521" y="953588"/>
            <a:ext cx="2401057" cy="3971109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jVco01Bc9iI.jpg"/>
          <p:cNvPicPr>
            <a:picLocks noChangeAspect="1"/>
          </p:cNvPicPr>
          <p:nvPr/>
        </p:nvPicPr>
        <p:blipFill>
          <a:blip r:embed="rId3" cstate="print"/>
          <a:srcRect r="-1132" b="12571"/>
          <a:stretch>
            <a:fillRect/>
          </a:stretch>
        </p:blipFill>
        <p:spPr>
          <a:xfrm>
            <a:off x="3100387" y="2009804"/>
            <a:ext cx="2725647" cy="4168928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  <p:pic>
        <p:nvPicPr>
          <p:cNvPr id="6" name="Рисунок 5" descr="4_jeHfbGMI4.jpg"/>
          <p:cNvPicPr>
            <a:picLocks noChangeAspect="1"/>
          </p:cNvPicPr>
          <p:nvPr/>
        </p:nvPicPr>
        <p:blipFill>
          <a:blip r:embed="rId4" cstate="print"/>
          <a:srcRect t="14095" r="130"/>
          <a:stretch>
            <a:fillRect/>
          </a:stretch>
        </p:blipFill>
        <p:spPr>
          <a:xfrm>
            <a:off x="6097707" y="894773"/>
            <a:ext cx="2732786" cy="4186679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3tEK2MNg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1831" b="6394"/>
          <a:stretch>
            <a:fillRect/>
          </a:stretch>
        </p:blipFill>
        <p:spPr>
          <a:xfrm>
            <a:off x="2429692" y="536146"/>
            <a:ext cx="4637315" cy="6044161"/>
          </a:xfrm>
        </p:spPr>
      </p:pic>
      <p:cxnSp>
        <p:nvCxnSpPr>
          <p:cNvPr id="7" name="Скругленная соединительная линия 6"/>
          <p:cNvCxnSpPr/>
          <p:nvPr/>
        </p:nvCxnSpPr>
        <p:spPr>
          <a:xfrm flipV="1">
            <a:off x="3030583" y="1554480"/>
            <a:ext cx="2834640" cy="705395"/>
          </a:xfrm>
          <a:prstGeom prst="curvedConnector3">
            <a:avLst>
              <a:gd name="adj1" fmla="val 50000"/>
            </a:avLst>
          </a:prstGeom>
          <a:ln w="41275">
            <a:solidFill>
              <a:srgbClr val="66F83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" y="1881052"/>
            <a:ext cx="416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Огурец 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bpWuES3pc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9581" y="1162595"/>
            <a:ext cx="3721588" cy="4962118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urGeqVGhU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7131" y="1175657"/>
            <a:ext cx="3701688" cy="4935584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Y6A3qUx4A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9510" y="1019470"/>
            <a:ext cx="3838729" cy="5118306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2pHQspndLqk.jpg"/>
          <p:cNvPicPr>
            <a:picLocks noChangeAspect="1"/>
          </p:cNvPicPr>
          <p:nvPr/>
        </p:nvPicPr>
        <p:blipFill>
          <a:blip r:embed="rId3" cstate="print"/>
          <a:srcRect t="3429" r="27042"/>
          <a:stretch>
            <a:fillRect/>
          </a:stretch>
        </p:blipFill>
        <p:spPr>
          <a:xfrm>
            <a:off x="938995" y="640080"/>
            <a:ext cx="3502376" cy="5865223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4GSE2MJ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8964" y="1518194"/>
            <a:ext cx="4906963" cy="4906963"/>
          </a:xfrm>
          <a:ln w="22225"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815737" y="300446"/>
            <a:ext cx="582603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75"/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КАРТОШКА</a:t>
            </a:r>
            <a:endParaRPr lang="ru-RU" sz="6000" b="1" cap="none" spc="0" dirty="0">
              <a:ln w="3175"/>
              <a:solidFill>
                <a:srgbClr val="FFFF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ePMF5J4p5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79" r="7930"/>
          <a:stretch>
            <a:fillRect/>
          </a:stretch>
        </p:blipFill>
        <p:spPr>
          <a:xfrm>
            <a:off x="652435" y="1071154"/>
            <a:ext cx="7825359" cy="5062297"/>
          </a:xfrm>
          <a:ln w="22225">
            <a:solidFill>
              <a:srgbClr val="FFFF0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VaLRU61ZEC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9129" y="1113245"/>
            <a:ext cx="3675111" cy="4906963"/>
          </a:xfrm>
          <a:ln w="22225">
            <a:solidFill>
              <a:srgbClr val="FFFF00"/>
            </a:solidFill>
          </a:ln>
        </p:spPr>
      </p:pic>
      <p:pic>
        <p:nvPicPr>
          <p:cNvPr id="5" name="Рисунок 4" descr="4Q3p-VrkvMM.jpg"/>
          <p:cNvPicPr>
            <a:picLocks noChangeAspect="1"/>
          </p:cNvPicPr>
          <p:nvPr/>
        </p:nvPicPr>
        <p:blipFill>
          <a:blip r:embed="rId3" cstate="print"/>
          <a:srcRect t="8762" b="9524"/>
          <a:stretch>
            <a:fillRect/>
          </a:stretch>
        </p:blipFill>
        <p:spPr>
          <a:xfrm>
            <a:off x="195943" y="353982"/>
            <a:ext cx="2039808" cy="3048961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  <p:pic>
        <p:nvPicPr>
          <p:cNvPr id="6" name="Рисунок 5" descr="bo-5SMErfgo.jpg"/>
          <p:cNvPicPr>
            <a:picLocks noChangeAspect="1"/>
          </p:cNvPicPr>
          <p:nvPr/>
        </p:nvPicPr>
        <p:blipFill>
          <a:blip r:embed="rId4" cstate="print"/>
          <a:srcRect b="10476"/>
          <a:stretch>
            <a:fillRect/>
          </a:stretch>
        </p:blipFill>
        <p:spPr>
          <a:xfrm>
            <a:off x="6805243" y="352698"/>
            <a:ext cx="2102559" cy="2952205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  <p:pic>
        <p:nvPicPr>
          <p:cNvPr id="7" name="Рисунок 6" descr="Q1A2i0qkK_8.jpg"/>
          <p:cNvPicPr>
            <a:picLocks noChangeAspect="1"/>
          </p:cNvPicPr>
          <p:nvPr/>
        </p:nvPicPr>
        <p:blipFill>
          <a:blip r:embed="rId5" cstate="print"/>
          <a:srcRect t="5905" r="3862" b="12190"/>
          <a:stretch>
            <a:fillRect/>
          </a:stretch>
        </p:blipFill>
        <p:spPr>
          <a:xfrm>
            <a:off x="256255" y="3621805"/>
            <a:ext cx="2003618" cy="3040252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  <p:pic>
        <p:nvPicPr>
          <p:cNvPr id="8" name="Рисунок 7" descr="R9PK9o2XarU.jpg"/>
          <p:cNvPicPr>
            <a:picLocks noChangeAspect="1"/>
          </p:cNvPicPr>
          <p:nvPr/>
        </p:nvPicPr>
        <p:blipFill>
          <a:blip r:embed="rId6" cstate="print"/>
          <a:srcRect b="18134"/>
          <a:stretch>
            <a:fillRect/>
          </a:stretch>
        </p:blipFill>
        <p:spPr>
          <a:xfrm>
            <a:off x="6774405" y="3461657"/>
            <a:ext cx="2212841" cy="3226526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0" y="313508"/>
            <a:ext cx="4140925" cy="121484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66F83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ЛУК и УКРОП </a:t>
            </a:r>
            <a:r>
              <a:rPr lang="ru-RU" sz="5400" dirty="0" smtClean="0">
                <a:solidFill>
                  <a:srgbClr val="66F83E"/>
                </a:solidFill>
              </a:rPr>
              <a:t> </a:t>
            </a:r>
            <a:endParaRPr lang="en-US" sz="5400" dirty="0">
              <a:solidFill>
                <a:srgbClr val="66F83E"/>
              </a:solidFill>
            </a:endParaRPr>
          </a:p>
        </p:txBody>
      </p:sp>
      <p:pic>
        <p:nvPicPr>
          <p:cNvPr id="23" name="Рисунок 22" descr="winter-onion-clipart-9.jpg"/>
          <p:cNvPicPr>
            <a:picLocks noChangeAspect="1"/>
          </p:cNvPicPr>
          <p:nvPr/>
        </p:nvPicPr>
        <p:blipFill>
          <a:blip r:embed="rId2" cstate="print"/>
          <a:srcRect l="23257" r="23771" b="4082"/>
          <a:stretch>
            <a:fillRect/>
          </a:stretch>
        </p:blipFill>
        <p:spPr>
          <a:xfrm>
            <a:off x="3605349" y="1972492"/>
            <a:ext cx="3788230" cy="4519749"/>
          </a:xfrm>
          <a:prstGeom prst="rect">
            <a:avLst/>
          </a:prstGeom>
          <a:ln w="25400">
            <a:solidFill>
              <a:srgbClr val="66F83E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5456485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pG9sWVOY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9015"/>
          <a:stretch>
            <a:fillRect/>
          </a:stretch>
        </p:blipFill>
        <p:spPr>
          <a:xfrm>
            <a:off x="777843" y="1008902"/>
            <a:ext cx="3062637" cy="4582000"/>
          </a:xfrm>
          <a:ln w="22225">
            <a:solidFill>
              <a:srgbClr val="FFFF00"/>
            </a:solidFill>
          </a:ln>
        </p:spPr>
      </p:pic>
      <p:pic>
        <p:nvPicPr>
          <p:cNvPr id="5" name="Рисунок 4" descr="BB4q40syjrU.jpg"/>
          <p:cNvPicPr>
            <a:picLocks noChangeAspect="1"/>
          </p:cNvPicPr>
          <p:nvPr/>
        </p:nvPicPr>
        <p:blipFill>
          <a:blip r:embed="rId3" cstate="print"/>
          <a:srcRect b="21333"/>
          <a:stretch>
            <a:fillRect/>
          </a:stretch>
        </p:blipFill>
        <p:spPr>
          <a:xfrm>
            <a:off x="5277394" y="992614"/>
            <a:ext cx="3244589" cy="4546037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jZ1XZzHXXe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0346"/>
          <a:stretch>
            <a:fillRect/>
          </a:stretch>
        </p:blipFill>
        <p:spPr>
          <a:xfrm>
            <a:off x="1101860" y="1152433"/>
            <a:ext cx="2908437" cy="4635599"/>
          </a:xfrm>
          <a:ln w="22225">
            <a:solidFill>
              <a:srgbClr val="FFFF00"/>
            </a:solidFill>
          </a:ln>
        </p:spPr>
      </p:pic>
      <p:pic>
        <p:nvPicPr>
          <p:cNvPr id="5" name="Рисунок 4" descr="pJriSeEpEHA.jpg"/>
          <p:cNvPicPr>
            <a:picLocks noChangeAspect="1"/>
          </p:cNvPicPr>
          <p:nvPr/>
        </p:nvPicPr>
        <p:blipFill>
          <a:blip r:embed="rId3" cstate="print"/>
          <a:srcRect b="6857"/>
          <a:stretch>
            <a:fillRect/>
          </a:stretch>
        </p:blipFill>
        <p:spPr>
          <a:xfrm>
            <a:off x="5146765" y="1123404"/>
            <a:ext cx="2873830" cy="4648657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BFCMSMG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61209" y="2043486"/>
            <a:ext cx="5110299" cy="3969165"/>
          </a:xfrm>
          <a:ln w="22225">
            <a:solidFill>
              <a:schemeClr val="accent6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037806" y="391884"/>
            <a:ext cx="5003074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Яблонька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Семечко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pic>
        <p:nvPicPr>
          <p:cNvPr id="4" name="Содержимое 3" descr="Lenovo_A1000_IMG_20170323_1017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7439" b="18599"/>
          <a:stretch>
            <a:fillRect/>
          </a:stretch>
        </p:blipFill>
        <p:spPr>
          <a:xfrm>
            <a:off x="1888519" y="2166745"/>
            <a:ext cx="5047857" cy="4247117"/>
          </a:xfrm>
          <a:ln w="22225">
            <a:solidFill>
              <a:schemeClr val="accent6"/>
            </a:solidFill>
          </a:ln>
        </p:spPr>
      </p:pic>
      <p:sp>
        <p:nvSpPr>
          <p:cNvPr id="7" name="Стрелка вниз 6"/>
          <p:cNvSpPr/>
          <p:nvPr/>
        </p:nvSpPr>
        <p:spPr>
          <a:xfrm>
            <a:off x="4206241" y="914400"/>
            <a:ext cx="339634" cy="1149532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66F83E"/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JsvnghswqS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712" b="9281"/>
          <a:stretch>
            <a:fillRect/>
          </a:stretch>
        </p:blipFill>
        <p:spPr>
          <a:xfrm>
            <a:off x="391886" y="1672046"/>
            <a:ext cx="3221946" cy="4239024"/>
          </a:xfrm>
          <a:ln w="22225">
            <a:solidFill>
              <a:schemeClr val="accent6"/>
            </a:solidFill>
          </a:ln>
        </p:spPr>
      </p:pic>
      <p:pic>
        <p:nvPicPr>
          <p:cNvPr id="5" name="Рисунок 4" descr="sHOUinAztuQ.jpg"/>
          <p:cNvPicPr>
            <a:picLocks noChangeAspect="1"/>
          </p:cNvPicPr>
          <p:nvPr/>
        </p:nvPicPr>
        <p:blipFill>
          <a:blip r:embed="rId3" cstate="print"/>
          <a:srcRect b="9905"/>
          <a:stretch>
            <a:fillRect/>
          </a:stretch>
        </p:blipFill>
        <p:spPr>
          <a:xfrm>
            <a:off x="5033689" y="365761"/>
            <a:ext cx="3857625" cy="6178731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  <p:sp>
        <p:nvSpPr>
          <p:cNvPr id="6" name="Стрелка вправо 5"/>
          <p:cNvSpPr/>
          <p:nvPr/>
        </p:nvSpPr>
        <p:spPr>
          <a:xfrm>
            <a:off x="3918857" y="3618411"/>
            <a:ext cx="979714" cy="45720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cvoAQpLg8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2719"/>
          <a:stretch>
            <a:fillRect/>
          </a:stretch>
        </p:blipFill>
        <p:spPr>
          <a:xfrm>
            <a:off x="666206" y="653167"/>
            <a:ext cx="3448594" cy="5589111"/>
          </a:xfrm>
          <a:ln w="22225">
            <a:solidFill>
              <a:schemeClr val="accent6"/>
            </a:solidFill>
          </a:ln>
        </p:spPr>
      </p:pic>
      <p:pic>
        <p:nvPicPr>
          <p:cNvPr id="5" name="Рисунок 4" descr="NaeYXlpRCm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4251" y="634800"/>
            <a:ext cx="3632142" cy="5570058"/>
          </a:xfrm>
          <a:prstGeom prst="rect">
            <a:avLst/>
          </a:prstGeom>
          <a:ln w="22225">
            <a:solidFill>
              <a:schemeClr val="accent6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66F83E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i43IraR3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671"/>
          <a:stretch>
            <a:fillRect/>
          </a:stretch>
        </p:blipFill>
        <p:spPr>
          <a:xfrm rot="21021783">
            <a:off x="398354" y="1296504"/>
            <a:ext cx="3493378" cy="2868780"/>
          </a:xfrm>
          <a:ln>
            <a:noFill/>
          </a:ln>
        </p:spPr>
      </p:pic>
      <p:pic>
        <p:nvPicPr>
          <p:cNvPr id="5" name="Рисунок 4" descr="wv4HCl8yq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08253">
            <a:off x="4907299" y="1408867"/>
            <a:ext cx="3790086" cy="2842565"/>
          </a:xfrm>
          <a:prstGeom prst="rect">
            <a:avLst/>
          </a:prstGeom>
        </p:spPr>
      </p:pic>
      <p:pic>
        <p:nvPicPr>
          <p:cNvPr id="6" name="Рисунок 5" descr="U53Fy3LhyoI.jpg"/>
          <p:cNvPicPr>
            <a:picLocks noChangeAspect="1"/>
          </p:cNvPicPr>
          <p:nvPr/>
        </p:nvPicPr>
        <p:blipFill>
          <a:blip r:embed="rId4" cstate="print"/>
          <a:srcRect t="22907" b="9692"/>
          <a:stretch>
            <a:fillRect/>
          </a:stretch>
        </p:blipFill>
        <p:spPr>
          <a:xfrm>
            <a:off x="2076994" y="4389121"/>
            <a:ext cx="4289625" cy="216843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66F83E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" name="Содержимое 3" descr="Uyb4xnVOu9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6263" y="1153620"/>
            <a:ext cx="3990359" cy="5159219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Lenovo_A1000_IMG_20170905_160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669" r="9669"/>
          <a:stretch>
            <a:fillRect/>
          </a:stretch>
        </p:blipFill>
        <p:spPr>
          <a:xfrm>
            <a:off x="2455818" y="2481882"/>
            <a:ext cx="4258491" cy="3959579"/>
          </a:xfrm>
        </p:spPr>
      </p:pic>
      <p:sp>
        <p:nvSpPr>
          <p:cNvPr id="12" name="Прямоугольник 11"/>
          <p:cNvSpPr/>
          <p:nvPr/>
        </p:nvSpPr>
        <p:spPr>
          <a:xfrm>
            <a:off x="2148582" y="431073"/>
            <a:ext cx="484684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spli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085"/>
            <a:ext cx="7886699" cy="3241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Lenovo_A1000_IMG_20170322_161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090"/>
          <a:stretch>
            <a:fillRect/>
          </a:stretch>
        </p:blipFill>
        <p:spPr>
          <a:xfrm>
            <a:off x="575718" y="1319349"/>
            <a:ext cx="3838575" cy="4857614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Lenovo_A1000_IMG_20170322_161149.jpg"/>
          <p:cNvPicPr>
            <a:picLocks noChangeAspect="1"/>
          </p:cNvPicPr>
          <p:nvPr/>
        </p:nvPicPr>
        <p:blipFill>
          <a:blip r:embed="rId3" cstate="print"/>
          <a:srcRect b="6250"/>
          <a:stretch>
            <a:fillRect/>
          </a:stretch>
        </p:blipFill>
        <p:spPr>
          <a:xfrm>
            <a:off x="4715691" y="1332414"/>
            <a:ext cx="3892732" cy="4865916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Lenovo_A1000_IMG_20170322_1615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0691" y="1270000"/>
            <a:ext cx="6542617" cy="4906963"/>
          </a:xfr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enovo_A1000_IMG_20170322_161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2643" y="1374503"/>
            <a:ext cx="3680222" cy="4906963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Lenovo_A1000_IMG_20170407_080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4879" y="1362888"/>
            <a:ext cx="3801291" cy="4894219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mrXZsgH8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823" y="694916"/>
            <a:ext cx="3317966" cy="4423955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iT7Xum6uN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8047" y="2645227"/>
            <a:ext cx="4937759" cy="3703319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iOk6bu2-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9269" y="995364"/>
            <a:ext cx="3357153" cy="4476204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D76qJMA9kJA.jpg"/>
          <p:cNvPicPr>
            <a:picLocks noChangeAspect="1"/>
          </p:cNvPicPr>
          <p:nvPr/>
        </p:nvPicPr>
        <p:blipFill>
          <a:blip r:embed="rId3" cstate="print"/>
          <a:srcRect t="4952" b="6286"/>
          <a:stretch>
            <a:fillRect/>
          </a:stretch>
        </p:blipFill>
        <p:spPr>
          <a:xfrm>
            <a:off x="4734438" y="1005840"/>
            <a:ext cx="3691105" cy="4441371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dZySXO9JB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7816" y="218553"/>
            <a:ext cx="5066756" cy="2850051"/>
          </a:xfrm>
          <a:ln w="22225">
            <a:solidFill>
              <a:srgbClr val="66F83E"/>
            </a:solidFill>
          </a:ln>
        </p:spPr>
      </p:pic>
      <p:pic>
        <p:nvPicPr>
          <p:cNvPr id="5" name="Рисунок 4" descr="JrE0Hji-BXo.jpg"/>
          <p:cNvPicPr>
            <a:picLocks noChangeAspect="1"/>
          </p:cNvPicPr>
          <p:nvPr/>
        </p:nvPicPr>
        <p:blipFill>
          <a:blip r:embed="rId3" cstate="print"/>
          <a:srcRect b="9238"/>
          <a:stretch>
            <a:fillRect/>
          </a:stretch>
        </p:blipFill>
        <p:spPr>
          <a:xfrm rot="16200000">
            <a:off x="2931918" y="2228563"/>
            <a:ext cx="3404263" cy="5492934"/>
          </a:xfrm>
          <a:prstGeom prst="rect">
            <a:avLst/>
          </a:prstGeom>
          <a:ln w="22225">
            <a:solidFill>
              <a:srgbClr val="66F83E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699" cy="143691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300" b="1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Помидоры</a:t>
            </a:r>
            <a:endParaRPr lang="ru-RU" sz="5300" dirty="0"/>
          </a:p>
        </p:txBody>
      </p:sp>
      <p:pic>
        <p:nvPicPr>
          <p:cNvPr id="5" name="Содержимое 4" descr="iPPOWIDS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03566" y="1906995"/>
            <a:ext cx="4089098" cy="4167233"/>
          </a:xfrm>
          <a:ln w="22225">
            <a:solidFill>
              <a:srgbClr val="FF0000"/>
            </a:solidFill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539</TotalTime>
  <Words>28</Words>
  <Application>Microsoft Office PowerPoint</Application>
  <PresentationFormat>Экран (4:3)</PresentationFormat>
  <Paragraphs>13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Слайд 1</vt:lpstr>
      <vt:lpstr>ЛУК и УКРОП  </vt:lpstr>
      <vt:lpstr>Слайд 3</vt:lpstr>
      <vt:lpstr>Слайд 4</vt:lpstr>
      <vt:lpstr>Слайд 5</vt:lpstr>
      <vt:lpstr>Слайд 6</vt:lpstr>
      <vt:lpstr>Слайд 7</vt:lpstr>
      <vt:lpstr>Слайд 8</vt:lpstr>
      <vt:lpstr> Помидоры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                                                      Семечко </vt:lpstr>
      <vt:lpstr>Слайд 24</vt:lpstr>
      <vt:lpstr>Слайд 25</vt:lpstr>
      <vt:lpstr>Л Е П К А</vt:lpstr>
      <vt:lpstr>И Г Р Ы </vt:lpstr>
      <vt:lpstr>Слайд 28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Екатерина Дуркина</cp:lastModifiedBy>
  <cp:revision>95</cp:revision>
  <dcterms:created xsi:type="dcterms:W3CDTF">2016-11-18T14:12:19Z</dcterms:created>
  <dcterms:modified xsi:type="dcterms:W3CDTF">2017-10-24T10:46:05Z</dcterms:modified>
</cp:coreProperties>
</file>