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57" r:id="rId3"/>
    <p:sldId id="258" r:id="rId4"/>
    <p:sldId id="260" r:id="rId5"/>
    <p:sldId id="261" r:id="rId6"/>
    <p:sldId id="263" r:id="rId7"/>
    <p:sldId id="279" r:id="rId8"/>
    <p:sldId id="281" r:id="rId9"/>
    <p:sldId id="282" r:id="rId10"/>
    <p:sldId id="288" r:id="rId11"/>
    <p:sldId id="283" r:id="rId12"/>
    <p:sldId id="274" r:id="rId13"/>
    <p:sldId id="285" r:id="rId14"/>
    <p:sldId id="266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87A2C"/>
    <a:srgbClr val="5C732F"/>
    <a:srgbClr val="00FF99"/>
    <a:srgbClr val="71FFC6"/>
    <a:srgbClr val="FF7575"/>
    <a:srgbClr val="FFCCCC"/>
    <a:srgbClr val="FF81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32" autoAdjust="0"/>
    <p:restoredTop sz="84732" autoAdjust="0"/>
  </p:normalViewPr>
  <p:slideViewPr>
    <p:cSldViewPr>
      <p:cViewPr varScale="1">
        <p:scale>
          <a:sx n="81" d="100"/>
          <a:sy n="81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C39BA-F349-4A7F-ACD6-23335DA05E17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BBFCED-1652-423B-9E6F-3B7F110CACC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Подготовительный: 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цели и задач проекта, сбор информационного материала, создание условий  для организации работы в «огороде на окне», составление плана мероприятий  по организации детской деятельности.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CAA58A-190F-4ADF-A95B-057FDCAFF2CA}" type="parTrans" cxnId="{F835DCB3-676B-4C1B-9022-E260FBAA992E}">
      <dgm:prSet/>
      <dgm:spPr/>
      <dgm:t>
        <a:bodyPr/>
        <a:lstStyle/>
        <a:p>
          <a:endParaRPr lang="ru-RU"/>
        </a:p>
      </dgm:t>
    </dgm:pt>
    <dgm:pt modelId="{DEC8D549-7B8C-46E6-B808-9689B35CE8F4}" type="sibTrans" cxnId="{F835DCB3-676B-4C1B-9022-E260FBAA992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F4E46F9F-78F7-413E-B6C5-124E25677AF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Основной:  </a:t>
          </a:r>
          <a:r>
            <a:rPr lang="ru-RU" sz="1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проводятся запланированные мероприятия (беседы, опыты, эксперименты, творческая деятельность, рассматривание иллюстраций, чтение).</a:t>
          </a:r>
          <a:endParaRPr lang="ru-RU" sz="1800" b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A4535A-413E-46CC-94C1-EC09E7A0D2AE}" type="parTrans" cxnId="{0EF359DE-425E-417C-9518-217763D56D37}">
      <dgm:prSet/>
      <dgm:spPr/>
      <dgm:t>
        <a:bodyPr/>
        <a:lstStyle/>
        <a:p>
          <a:endParaRPr lang="ru-RU"/>
        </a:p>
      </dgm:t>
    </dgm:pt>
    <dgm:pt modelId="{09E1F31E-C1B6-4A45-8B69-911B18A70541}" type="sibTrans" cxnId="{0EF359DE-425E-417C-9518-217763D56D37}">
      <dgm:prSet/>
      <dgm:spPr/>
      <dgm:t>
        <a:bodyPr/>
        <a:lstStyle/>
        <a:p>
          <a:endParaRPr lang="ru-RU"/>
        </a:p>
      </dgm:t>
    </dgm:pt>
    <dgm:pt modelId="{A9B05C83-FAD9-497E-AFF8-4BF6D595BB4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Заключительный: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подводятся итоги, подготавливается презентация.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AC60DF7-43C2-45AE-AAC5-6B3C9CE52B0E}" type="parTrans" cxnId="{285E598C-D3BA-426B-9BBC-A5DC8C0522A6}">
      <dgm:prSet/>
      <dgm:spPr/>
      <dgm:t>
        <a:bodyPr/>
        <a:lstStyle/>
        <a:p>
          <a:endParaRPr lang="ru-RU"/>
        </a:p>
      </dgm:t>
    </dgm:pt>
    <dgm:pt modelId="{D2A8652B-5B72-4F45-92F9-3B301DC3DE76}" type="sibTrans" cxnId="{285E598C-D3BA-426B-9BBC-A5DC8C0522A6}">
      <dgm:prSet/>
      <dgm:spPr/>
      <dgm:t>
        <a:bodyPr/>
        <a:lstStyle/>
        <a:p>
          <a:endParaRPr lang="ru-RU"/>
        </a:p>
      </dgm:t>
    </dgm:pt>
    <dgm:pt modelId="{7507DF6B-AAD7-4B6C-A85F-DA8C88782A2C}" type="pres">
      <dgm:prSet presAssocID="{A46C39BA-F349-4A7F-ACD6-23335DA05E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83EE3-1C16-4D4F-8ADE-0E98CB3CE028}" type="pres">
      <dgm:prSet presAssocID="{A46C39BA-F349-4A7F-ACD6-23335DA05E17}" presName="dummyMaxCanvas" presStyleCnt="0">
        <dgm:presLayoutVars/>
      </dgm:prSet>
      <dgm:spPr/>
    </dgm:pt>
    <dgm:pt modelId="{D12F9DD3-7365-4995-9ECC-49FF3EB5E175}" type="pres">
      <dgm:prSet presAssocID="{A46C39BA-F349-4A7F-ACD6-23335DA05E17}" presName="ThreeNodes_1" presStyleLbl="node1" presStyleIdx="0" presStyleCnt="3" custScaleX="10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811D-BD62-4153-8D44-AEFBC537BBC3}" type="pres">
      <dgm:prSet presAssocID="{A46C39BA-F349-4A7F-ACD6-23335DA05E17}" presName="ThreeNodes_2" presStyleLbl="node1" presStyleIdx="1" presStyleCnt="3" custLinFactNeighborX="955" custLinFactNeighborY="-2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202EF-ABC7-4E64-B4C2-871A30606A50}" type="pres">
      <dgm:prSet presAssocID="{A46C39BA-F349-4A7F-ACD6-23335DA05E17}" presName="ThreeNodes_3" presStyleLbl="node1" presStyleIdx="2" presStyleCnt="3" custScaleX="9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D1C88-B7D2-4024-B1EA-7A106A579739}" type="pres">
      <dgm:prSet presAssocID="{A46C39BA-F349-4A7F-ACD6-23335DA05E1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43495-7E92-4767-8AB6-587FEFD92C86}" type="pres">
      <dgm:prSet presAssocID="{A46C39BA-F349-4A7F-ACD6-23335DA05E1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A5374-2950-4F7B-8151-935D0F8ACFC5}" type="pres">
      <dgm:prSet presAssocID="{A46C39BA-F349-4A7F-ACD6-23335DA05E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07A99-1FC0-495F-9196-100DF195EBCF}" type="pres">
      <dgm:prSet presAssocID="{A46C39BA-F349-4A7F-ACD6-23335DA05E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CD9CF-1915-4A02-837D-FDF88BB56928}" type="pres">
      <dgm:prSet presAssocID="{A46C39BA-F349-4A7F-ACD6-23335DA05E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A09F7-06AB-47B6-BCCE-BEA7E12BA38E}" type="presOf" srcId="{F4E46F9F-78F7-413E-B6C5-124E25677AFD}" destId="{9216811D-BD62-4153-8D44-AEFBC537BBC3}" srcOrd="0" destOrd="0" presId="urn:microsoft.com/office/officeart/2005/8/layout/vProcess5"/>
    <dgm:cxn modelId="{209CFA42-3315-414E-A009-1E81B5A9DF42}" type="presOf" srcId="{A9B05C83-FAD9-497E-AFF8-4BF6D595BB4B}" destId="{1F9CD9CF-1915-4A02-837D-FDF88BB56928}" srcOrd="1" destOrd="0" presId="urn:microsoft.com/office/officeart/2005/8/layout/vProcess5"/>
    <dgm:cxn modelId="{6B829322-0C2D-4CC4-B72B-00ECC8C84B2B}" type="presOf" srcId="{A9B05C83-FAD9-497E-AFF8-4BF6D595BB4B}" destId="{435202EF-ABC7-4E64-B4C2-871A30606A50}" srcOrd="0" destOrd="0" presId="urn:microsoft.com/office/officeart/2005/8/layout/vProcess5"/>
    <dgm:cxn modelId="{C8B3ECC4-6343-4F47-AD96-D84186B21293}" type="presOf" srcId="{F4E46F9F-78F7-413E-B6C5-124E25677AFD}" destId="{69807A99-1FC0-495F-9196-100DF195EBCF}" srcOrd="1" destOrd="0" presId="urn:microsoft.com/office/officeart/2005/8/layout/vProcess5"/>
    <dgm:cxn modelId="{F835DCB3-676B-4C1B-9022-E260FBAA992E}" srcId="{A46C39BA-F349-4A7F-ACD6-23335DA05E17}" destId="{39BBFCED-1652-423B-9E6F-3B7F110CACCF}" srcOrd="0" destOrd="0" parTransId="{1ECAA58A-190F-4ADF-A95B-057FDCAFF2CA}" sibTransId="{DEC8D549-7B8C-46E6-B808-9689B35CE8F4}"/>
    <dgm:cxn modelId="{DFAA2677-3BB2-4EEE-9DF5-91D2524F082D}" type="presOf" srcId="{A46C39BA-F349-4A7F-ACD6-23335DA05E17}" destId="{7507DF6B-AAD7-4B6C-A85F-DA8C88782A2C}" srcOrd="0" destOrd="0" presId="urn:microsoft.com/office/officeart/2005/8/layout/vProcess5"/>
    <dgm:cxn modelId="{48773213-F015-4A88-A35F-564B9C2DEA62}" type="presOf" srcId="{39BBFCED-1652-423B-9E6F-3B7F110CACCF}" destId="{D12F9DD3-7365-4995-9ECC-49FF3EB5E175}" srcOrd="0" destOrd="0" presId="urn:microsoft.com/office/officeart/2005/8/layout/vProcess5"/>
    <dgm:cxn modelId="{285E598C-D3BA-426B-9BBC-A5DC8C0522A6}" srcId="{A46C39BA-F349-4A7F-ACD6-23335DA05E17}" destId="{A9B05C83-FAD9-497E-AFF8-4BF6D595BB4B}" srcOrd="2" destOrd="0" parTransId="{9AC60DF7-43C2-45AE-AAC5-6B3C9CE52B0E}" sibTransId="{D2A8652B-5B72-4F45-92F9-3B301DC3DE76}"/>
    <dgm:cxn modelId="{466AB51C-FFDC-4179-8BC4-14F4FB80739B}" type="presOf" srcId="{09E1F31E-C1B6-4A45-8B69-911B18A70541}" destId="{6B643495-7E92-4767-8AB6-587FEFD92C86}" srcOrd="0" destOrd="0" presId="urn:microsoft.com/office/officeart/2005/8/layout/vProcess5"/>
    <dgm:cxn modelId="{65206453-067B-4B04-B758-BD4038151880}" type="presOf" srcId="{39BBFCED-1652-423B-9E6F-3B7F110CACCF}" destId="{F68A5374-2950-4F7B-8151-935D0F8ACFC5}" srcOrd="1" destOrd="0" presId="urn:microsoft.com/office/officeart/2005/8/layout/vProcess5"/>
    <dgm:cxn modelId="{0EF359DE-425E-417C-9518-217763D56D37}" srcId="{A46C39BA-F349-4A7F-ACD6-23335DA05E17}" destId="{F4E46F9F-78F7-413E-B6C5-124E25677AFD}" srcOrd="1" destOrd="0" parTransId="{0FA4535A-413E-46CC-94C1-EC09E7A0D2AE}" sibTransId="{09E1F31E-C1B6-4A45-8B69-911B18A70541}"/>
    <dgm:cxn modelId="{6F2FBED7-E525-4262-8F65-8CD0795DE3C2}" type="presOf" srcId="{DEC8D549-7B8C-46E6-B808-9689B35CE8F4}" destId="{82CD1C88-B7D2-4024-B1EA-7A106A579739}" srcOrd="0" destOrd="0" presId="urn:microsoft.com/office/officeart/2005/8/layout/vProcess5"/>
    <dgm:cxn modelId="{18874503-A897-43FF-85E3-2A1B4D441CBA}" type="presParOf" srcId="{7507DF6B-AAD7-4B6C-A85F-DA8C88782A2C}" destId="{CBF83EE3-1C16-4D4F-8ADE-0E98CB3CE028}" srcOrd="0" destOrd="0" presId="urn:microsoft.com/office/officeart/2005/8/layout/vProcess5"/>
    <dgm:cxn modelId="{27928379-7F98-408A-8873-2FA3E713E7E2}" type="presParOf" srcId="{7507DF6B-AAD7-4B6C-A85F-DA8C88782A2C}" destId="{D12F9DD3-7365-4995-9ECC-49FF3EB5E175}" srcOrd="1" destOrd="0" presId="urn:microsoft.com/office/officeart/2005/8/layout/vProcess5"/>
    <dgm:cxn modelId="{F83F5700-CD0E-4C4E-A4EC-757446BA8CC5}" type="presParOf" srcId="{7507DF6B-AAD7-4B6C-A85F-DA8C88782A2C}" destId="{9216811D-BD62-4153-8D44-AEFBC537BBC3}" srcOrd="2" destOrd="0" presId="urn:microsoft.com/office/officeart/2005/8/layout/vProcess5"/>
    <dgm:cxn modelId="{6D368729-BFCE-4EF8-B99B-B4CF30A008EC}" type="presParOf" srcId="{7507DF6B-AAD7-4B6C-A85F-DA8C88782A2C}" destId="{435202EF-ABC7-4E64-B4C2-871A30606A50}" srcOrd="3" destOrd="0" presId="urn:microsoft.com/office/officeart/2005/8/layout/vProcess5"/>
    <dgm:cxn modelId="{F07CD27E-7FFD-41AC-A216-DB450425CD10}" type="presParOf" srcId="{7507DF6B-AAD7-4B6C-A85F-DA8C88782A2C}" destId="{82CD1C88-B7D2-4024-B1EA-7A106A579739}" srcOrd="4" destOrd="0" presId="urn:microsoft.com/office/officeart/2005/8/layout/vProcess5"/>
    <dgm:cxn modelId="{64886D21-9D02-457B-934F-600245F93482}" type="presParOf" srcId="{7507DF6B-AAD7-4B6C-A85F-DA8C88782A2C}" destId="{6B643495-7E92-4767-8AB6-587FEFD92C86}" srcOrd="5" destOrd="0" presId="urn:microsoft.com/office/officeart/2005/8/layout/vProcess5"/>
    <dgm:cxn modelId="{77EDC6C7-36DF-49A4-A05F-8A54F79A8DE8}" type="presParOf" srcId="{7507DF6B-AAD7-4B6C-A85F-DA8C88782A2C}" destId="{F68A5374-2950-4F7B-8151-935D0F8ACFC5}" srcOrd="6" destOrd="0" presId="urn:microsoft.com/office/officeart/2005/8/layout/vProcess5"/>
    <dgm:cxn modelId="{B5085273-6740-45CF-8F9B-10D5C7D628B7}" type="presParOf" srcId="{7507DF6B-AAD7-4B6C-A85F-DA8C88782A2C}" destId="{69807A99-1FC0-495F-9196-100DF195EBCF}" srcOrd="7" destOrd="0" presId="urn:microsoft.com/office/officeart/2005/8/layout/vProcess5"/>
    <dgm:cxn modelId="{A185135E-DB8C-4775-B329-B81977DB951B}" type="presParOf" srcId="{7507DF6B-AAD7-4B6C-A85F-DA8C88782A2C}" destId="{1F9CD9CF-1915-4A02-837D-FDF88BB569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A0E367-6FCB-45AA-861D-053B4B03E16E}" type="datetimeFigureOut">
              <a:rPr lang="ru-RU"/>
              <a:pPr/>
              <a:t>29.10.2017</a:t>
            </a:fld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00D9AF-D049-4401-B07F-DD81D66CFE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wallpaper_1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71438" y="71438"/>
            <a:ext cx="9001125" cy="6715125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6838-80C2-4E62-9613-1C3216E5A1E3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0D51-11D7-40C4-A34E-8E3ABC3D9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5612-FD61-4573-B1AF-E6EB3986F83A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447F-027E-47DC-87A6-90C666A8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94A4-DF5D-4D68-8BDD-BD4339A82182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31ED-D7E7-4A24-9FEF-6E3BFA2A0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4144-7114-4E31-B4DD-A42C2C9F2F81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3AED-9143-435E-AC90-A59B1A842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7CDB-5EE7-4A95-8431-E6CBE09E61A9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01BB-2025-41DD-B730-C01224023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B4BF-96E7-4694-855F-281DAFB2DCDA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930C-51E6-4234-9B9F-30A554956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138F-FA9B-4138-A37B-B60E6DA50E3E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FC09-0E67-4C4D-8A97-B42BBEF08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845A-9C73-4181-8E5B-FC957FD49DE1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AC02-1FC3-4478-996B-1BB75C1B7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B7DC-E292-44B7-B664-AB386C1589A5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A795-CB6F-4E1F-AD08-73A204B4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D66D-A01D-4C2C-A8E5-B96C8A42B534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7C54-A021-405A-99E3-11263FFA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B5E6-9EF7-40ED-902A-3BC3B65E2B4B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0196-23BE-4A03-A434-CA08D1E2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F73FA-26A6-4C2A-BC68-E91192461BD2}" type="datetimeFigureOut">
              <a:rPr lang="ru-RU"/>
              <a:pPr>
                <a:defRPr/>
              </a:pPr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4FDD5-832D-41A1-8388-23FC4192C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ГБДОУ НАО «ЦРР – детский сад «Гнездышко»</a:t>
            </a: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429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</a:p>
          <a:p>
            <a:pPr algn="ctr" eaLnBrk="1" hangingPunct="1">
              <a:buFont typeface="Arial" charset="0"/>
              <a:buNone/>
            </a:pPr>
            <a:endParaRPr 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Дудник Л.Г</a:t>
            </a:r>
          </a:p>
          <a:p>
            <a:pPr algn="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Фомина Н.В</a:t>
            </a:r>
          </a:p>
          <a:p>
            <a:pPr algn="r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                     п. Искатели, 2017 г</a:t>
            </a:r>
          </a:p>
          <a:p>
            <a:pPr algn="r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ДОЧЕНЬКА\Агафонов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3535433" cy="301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Посадка укропа</a:t>
            </a:r>
          </a:p>
        </p:txBody>
      </p:sp>
      <p:pic>
        <p:nvPicPr>
          <p:cNvPr id="29698" name="Picture 10" descr="фото 01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600200"/>
            <a:ext cx="54737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429375" y="2786063"/>
            <a:ext cx="24288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Пойдём с тобою в огород.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Не мало там у нас забот!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Польём лучок из лейки,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И сядем на скамейки. </a:t>
            </a:r>
          </a:p>
          <a:p>
            <a:pPr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Как чудесно в огороде, </a:t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Поработать ясным днём! </a:t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Тёплый луч по грядке  </a:t>
            </a:r>
          </a:p>
          <a:p>
            <a:pPr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бродит, </a:t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Луком пахнет чернозём.</a:t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endParaRPr lang="ru-RU" sz="1400"/>
          </a:p>
        </p:txBody>
      </p:sp>
      <p:pic>
        <p:nvPicPr>
          <p:cNvPr id="22531" name="Picture 4" descr="фото 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3671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3554" name="Picture 4" descr="фото 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773238"/>
            <a:ext cx="3403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Рассматривание зеленого лука</a:t>
            </a:r>
          </a:p>
        </p:txBody>
      </p:sp>
      <p:pic>
        <p:nvPicPr>
          <p:cNvPr id="23556" name="Picture 6" descr="фото 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60575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5726112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помидорчики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Закрепление </a:t>
            </a:r>
          </a:p>
        </p:txBody>
      </p:sp>
      <p:pic>
        <p:nvPicPr>
          <p:cNvPr id="25602" name="Picture 7" descr="фото 03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5603" name="Picture 8" descr="фото 04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Дидактическая игра «Что растет  в огороде»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:\ФОТО\детский сад\DSCN1175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0063" y="1928813"/>
            <a:ext cx="5857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627" name="Picture 2" descr="D:\Мама\423663534.pn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572250" y="5000625"/>
            <a:ext cx="19954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107632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 реализации  проекта  «Огород на окне»  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были получены следующие результаты:</a:t>
            </a: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625" y="1714500"/>
            <a:ext cx="87153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В группе был создан «огород на окне».</a:t>
            </a:r>
          </a:p>
          <a:p>
            <a:pPr>
              <a:buFont typeface="Arial" charset="0"/>
              <a:buChar char="•"/>
            </a:pPr>
            <a:endParaRPr lang="ru-RU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Дети получили представления о том, что растения живые, их поливают, сажают, выращивают.</a:t>
            </a:r>
          </a:p>
          <a:p>
            <a:pPr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Дети расширили  представления о труде взрослых, научились  правильно называть трудовые действия.</a:t>
            </a:r>
          </a:p>
          <a:p>
            <a:pPr eaLnBrk="0" hangingPunct="0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Дети стали более уважительнее относится к труду.</a:t>
            </a:r>
          </a:p>
          <a:p>
            <a:pPr eaLnBrk="0" hangingPunct="0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Все участники проекта (дети, воспитатели, родители) получили  положительные эмоции от полученных результатов.</a:t>
            </a:r>
          </a:p>
          <a:p>
            <a:pPr eaLnBrk="0" hangingPunct="0">
              <a:buFont typeface="Arial" charset="0"/>
              <a:buChar char="•"/>
            </a:pPr>
            <a:endParaRPr lang="ru-RU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Наблюдения за растениями были зафиксированы в книжке – раскладушке.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0" y="4643438"/>
            <a:ext cx="4714875" cy="1714500"/>
          </a:xfrm>
        </p:spPr>
        <p:txBody>
          <a:bodyPr rtlCol="0">
            <a:norm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000125" y="2643188"/>
            <a:ext cx="714375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134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pic>
        <p:nvPicPr>
          <p:cNvPr id="28675" name="Picture 2" descr="D:\Мама\солнышки\0_42abe_ea09aee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Проектная идея: 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создать в группе детского сада огород на подоконнике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формирование у детей интереса к опытнической  и исследовательской  деятельности по выращиванию культурных растений в комнатных условиях, воспитание у детей  любви к природе.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eaLnBrk="1" hangingPunct="1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Дать представления о выращивании растений;</a:t>
            </a:r>
          </a:p>
          <a:p>
            <a:pPr eaLnBrk="1" hangingPunct="1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Научить с помощью воспитателя сажать растения;</a:t>
            </a:r>
          </a:p>
          <a:p>
            <a:pPr eaLnBrk="1" hangingPunct="1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Поливать растения под руководством воспитателя;</a:t>
            </a:r>
          </a:p>
          <a:p>
            <a:pPr eaLnBrk="1" hangingPunct="1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Наблюдение за всходами растений;</a:t>
            </a:r>
          </a:p>
          <a:p>
            <a:pPr eaLnBrk="1" hangingPunct="1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Воспитывать бережное и заботливое отношение к растениям;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Проект: долгосрочный</a:t>
            </a:r>
            <a:br>
              <a:rPr lang="ru-RU" sz="2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познавательно - исследовательский, творческий.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 месяца.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4"/>
          <p:cNvSpPr>
            <a:spLocks noGrp="1"/>
          </p:cNvSpPr>
          <p:nvPr>
            <p:ph idx="1"/>
          </p:nvPr>
        </p:nvSpPr>
        <p:spPr>
          <a:xfrm>
            <a:off x="357188" y="1785938"/>
            <a:ext cx="8501062" cy="757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младшей группы, воспитатели.                             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57188" y="2359025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Активизация словаря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лук, чеснок,, семена, земля, вода, солнце, трава, сажать, поливать, смотреть, наблюдать.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28625" y="3071813"/>
            <a:ext cx="8715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Дети получат представления о том, что растения живые, их поливают, сажают, выращивают.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Дети получат представления о труде взрослых, научатся правильно называть трудовые действия.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Проводимая работа позволяет воспитывать трудолюбие, бережное отношение к растениям.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Все участники проекта (дети, воспитатели, родители) получат положительные эмоции от полученных результатов.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92869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 проекта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42884" y="1697025"/>
          <a:ext cx="8358246" cy="478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8433" y="1846251"/>
          <a:ext cx="8211312" cy="49377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93776"/>
                <a:gridCol w="3863942"/>
                <a:gridCol w="3853594"/>
              </a:tblGrid>
              <a:tr h="4148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Цели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71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«Огород на подоконнике».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наглядно – дидактических  пособий,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демонстрационного материала, художественной литературы, приобретение необходимого оборудования.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книг, иллюстраций о растениях.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деятельность: посадка семян , лука.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наблюдение за ростом растений.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 в уголке природы.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наблюдение за луком.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семян через лупу.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«Что растет  в огороде».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Наблюдения: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«Растут ли наши растения?»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Зарисовки наблюдений.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Просвещение родителей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данной теме.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проекта «Огород на окне».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Вызвать интерес к растениям, желание заботиться о них, углублять и расширять знания о видах растений.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Вызвать интерес к выращиванию огородной культуры.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детей замечать изменения, которые происходят  у прорастающих растений.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Уход за «Огородом на окне».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Получить необходимые условия для роста лука (свет, вода, тепло).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Дать понятие о том, что форма семян у разных растений разная.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Закрепить знания о овощах , 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выращивании и уходе.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Продолжить учить детей замечать изменения в росте и развитии растений.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Зафиксировать наблюдение за растениями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воспитателем.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1" name="Picture 5" descr="D:\Мама\картинки\картинки\55895037_25at91i.gif"/>
          <p:cNvPicPr>
            <a:picLocks noChangeAspect="1" noChangeArrowheads="1" noCrop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71500" y="142875"/>
            <a:ext cx="17478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92869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Оформление «Огорода на окне»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357938" y="2357438"/>
            <a:ext cx="2500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"Что за зелень у окна. 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Ведь за окном еще зима. 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Поговаривают что лук, 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Полезен от семи недуг. </a:t>
            </a:r>
          </a:p>
        </p:txBody>
      </p:sp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6286500" y="3857625"/>
            <a:ext cx="2643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Малыши лучок сажали. 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Урожаем угощали, 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Витаминов целый клад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Приходите все к нам в сад"</a:t>
            </a:r>
          </a:p>
        </p:txBody>
      </p:sp>
      <p:pic>
        <p:nvPicPr>
          <p:cNvPr id="18436" name="Picture 7" descr="фото 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51117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Посадка  огорода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5" descr="фото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61928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Посадка  лука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Дом\Рабочий стол\бин\огород на окне\SAM_1280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57188" y="1785938"/>
            <a:ext cx="55721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6000750" y="3143250"/>
            <a:ext cx="2714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Витамины круглый год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Ох, как необходимы.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Чтобы нам не болеть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Гриппом и ангиной.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«Лук от семи недуг»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0484" name="Picture 5" descr="фото 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40671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Посадка  лука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6286500" y="2928938"/>
            <a:ext cx="26431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Мы ребята, малыши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Любим мы трудиться.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Вот посадим лук,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Будем им гордиться.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1507" name="Picture 4" descr="Ogorod-na-podokonnike-chto-posadit-i-kak-krasivo-oformit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43195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316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Тема Office</vt:lpstr>
      <vt:lpstr>ГБДОУ НАО «ЦРР – детский сад «Гнездышко»</vt:lpstr>
      <vt:lpstr> Проектная идея:  создать в группе детского сада огород на подоконнике </vt:lpstr>
      <vt:lpstr>Проект: долгосрочный Вид проекта: познавательно - исследовательский, творческий. Продолжительность: 3 месяца. </vt:lpstr>
      <vt:lpstr>Слайд 4</vt:lpstr>
      <vt:lpstr>ПЛАН МЕРОПРИЯТИЙ</vt:lpstr>
      <vt:lpstr>Слайд 6</vt:lpstr>
      <vt:lpstr>Слайд 7</vt:lpstr>
      <vt:lpstr>Слайд 8</vt:lpstr>
      <vt:lpstr>Слайд 9</vt:lpstr>
      <vt:lpstr>Посадка укропа</vt:lpstr>
      <vt:lpstr>Слайд 11</vt:lpstr>
      <vt:lpstr>Рассматривание зеленого лука</vt:lpstr>
      <vt:lpstr>помидорчики</vt:lpstr>
      <vt:lpstr>Закрепление 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владимир</cp:lastModifiedBy>
  <cp:revision>62</cp:revision>
  <dcterms:created xsi:type="dcterms:W3CDTF">2013-02-09T17:45:17Z</dcterms:created>
  <dcterms:modified xsi:type="dcterms:W3CDTF">2017-10-29T07:49:46Z</dcterms:modified>
</cp:coreProperties>
</file>