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70" r:id="rId7"/>
    <p:sldId id="260" r:id="rId8"/>
    <p:sldId id="261" r:id="rId9"/>
    <p:sldId id="264" r:id="rId10"/>
    <p:sldId id="267" r:id="rId11"/>
    <p:sldId id="266" r:id="rId12"/>
    <p:sldId id="268" r:id="rId13"/>
    <p:sldId id="269" r:id="rId14"/>
    <p:sldId id="26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1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D389C0-7485-4442-BCA0-5850A8736B1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9AACCC-BF0C-4D19-9249-9F9D47BCF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8064896" cy="2448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Проект </a:t>
            </a:r>
            <a:endParaRPr lang="ru-RU" sz="3600" b="1" dirty="0" smtClean="0">
              <a:latin typeface="+mj-lt"/>
            </a:endParaRPr>
          </a:p>
          <a:p>
            <a:pPr algn="ctr"/>
            <a:r>
              <a:rPr lang="ru-RU" sz="3600" b="1" dirty="0" smtClean="0">
                <a:latin typeface="+mj-lt"/>
              </a:rPr>
              <a:t>второй младшей группы «Совята»</a:t>
            </a:r>
            <a:endParaRPr lang="ru-RU" sz="3600" b="1" dirty="0" smtClean="0">
              <a:latin typeface="+mj-lt"/>
            </a:endParaRPr>
          </a:p>
          <a:p>
            <a:pPr algn="ctr"/>
            <a:r>
              <a:rPr lang="ru-RU" sz="5400" b="1" dirty="0" smtClean="0">
                <a:latin typeface="+mj-lt"/>
              </a:rPr>
              <a:t>«Огород на окне»</a:t>
            </a:r>
          </a:p>
          <a:p>
            <a:r>
              <a:rPr lang="ru-RU" sz="5400" b="1" dirty="0" smtClean="0">
                <a:latin typeface="+mj-lt"/>
              </a:rPr>
              <a:t> </a:t>
            </a:r>
          </a:p>
          <a:p>
            <a:r>
              <a:rPr lang="ru-RU" sz="3200" b="1" dirty="0" smtClean="0">
                <a:latin typeface="+mj-lt"/>
              </a:rPr>
              <a:t>             </a:t>
            </a:r>
            <a:r>
              <a:rPr lang="ru-RU" sz="3200" b="1" dirty="0" smtClean="0">
                <a:latin typeface="+mj-lt"/>
              </a:rPr>
              <a:t>Воспитатели: Гореленко Е.П.</a:t>
            </a:r>
          </a:p>
          <a:p>
            <a:pPr algn="r"/>
            <a:r>
              <a:rPr lang="ru-RU" sz="3200" b="1" dirty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                      </a:t>
            </a:r>
            <a:r>
              <a:rPr lang="ru-RU" sz="3200" b="1" dirty="0" err="1" smtClean="0">
                <a:latin typeface="+mj-lt"/>
              </a:rPr>
              <a:t>Онофрийчук</a:t>
            </a:r>
            <a:r>
              <a:rPr lang="ru-RU" sz="3200" b="1" dirty="0" smtClean="0">
                <a:latin typeface="+mj-lt"/>
              </a:rPr>
              <a:t> М.С. 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11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1\Рабочий стол\Новая папка (3)\IMG_257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73"/>
          <a:stretch/>
        </p:blipFill>
        <p:spPr bwMode="auto">
          <a:xfrm>
            <a:off x="22921" y="116632"/>
            <a:ext cx="4464496" cy="63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1\Рабочий стол\Новая папка (3)\IMG_25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498" y="260648"/>
            <a:ext cx="453650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00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:\Горошек\DSCF8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7944"/>
            <a:ext cx="5004047" cy="3334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:\Горошек\DSCF89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119" y="10750"/>
            <a:ext cx="5680881" cy="347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0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4608513" cy="25922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60648"/>
            <a:ext cx="3600400" cy="640071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42"/>
          <a:stretch/>
        </p:blipFill>
        <p:spPr>
          <a:xfrm>
            <a:off x="971600" y="2780928"/>
            <a:ext cx="3096344" cy="3880431"/>
          </a:xfrm>
        </p:spPr>
      </p:pic>
    </p:spTree>
    <p:extLst>
      <p:ext uri="{BB962C8B-B14F-4D97-AF65-F5344CB8AC3E}">
        <p14:creationId xmlns:p14="http://schemas.microsoft.com/office/powerpoint/2010/main" xmlns="" val="141704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5" y="116632"/>
            <a:ext cx="5776695" cy="3250737"/>
          </a:xfrm>
        </p:spPr>
      </p:pic>
      <p:pic>
        <p:nvPicPr>
          <p:cNvPr id="6" name="Picture 3" descr="C:\Documents and Settings\1\Рабочий стол\Лена\лена фото\DSC_0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6050"/>
            <a:ext cx="3103443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006" y="3501008"/>
            <a:ext cx="571195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28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Лена\лена фото\DSC_06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9645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8 группа\20161003_1053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084" y="260648"/>
            <a:ext cx="42244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:\телефон\100ANDRO\DSC_06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461122" cy="30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676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86" y="2211354"/>
            <a:ext cx="8064896" cy="4680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894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064896" cy="5976664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/>
              <a:t>Цель: </a:t>
            </a:r>
            <a:r>
              <a:rPr lang="ru-RU" sz="3600" b="1" dirty="0"/>
              <a:t>Ф</a:t>
            </a:r>
            <a:r>
              <a:rPr lang="ru-RU" sz="3600" b="1" dirty="0" smtClean="0"/>
              <a:t>ормирование </a:t>
            </a:r>
            <a:r>
              <a:rPr lang="ru-RU" sz="3600" b="1" dirty="0"/>
              <a:t>экологической культуры у детей и родителей, создание условий для познавательного развития детей через проектно – исследовательскую деятельность и организацию художественно-продуктивной творческой деятельности.</a:t>
            </a:r>
            <a:br>
              <a:rPr lang="ru-RU" sz="3600" b="1" dirty="0"/>
            </a:br>
            <a:r>
              <a:rPr lang="ru-RU" sz="3600" b="1" dirty="0"/>
              <a:t>Вовлечение родителей в совместную исследовательскую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0077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064896" cy="6192688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/>
              <a:t>Задачи: </a:t>
            </a:r>
          </a:p>
          <a:p>
            <a:r>
              <a:rPr lang="ru-RU" sz="3600" dirty="0" smtClean="0"/>
              <a:t>• </a:t>
            </a:r>
            <a:r>
              <a:rPr lang="ru-RU" sz="3800" b="1" dirty="0"/>
              <a:t>Формировать у детей знания о росте и потребности растений;</a:t>
            </a:r>
            <a:br>
              <a:rPr lang="ru-RU" sz="3800" b="1" dirty="0"/>
            </a:br>
            <a:r>
              <a:rPr lang="ru-RU" sz="3800" b="1" dirty="0"/>
              <a:t>• Формировать умения наблюдать, ухаживать за огородными культурами;</a:t>
            </a:r>
            <a:br>
              <a:rPr lang="ru-RU" sz="3800" b="1" dirty="0"/>
            </a:br>
            <a:r>
              <a:rPr lang="ru-RU" sz="3800" b="1" dirty="0"/>
              <a:t>• Развивать любознательность, интерес к исследовательской деятельности, экспериментированию;</a:t>
            </a:r>
            <a:br>
              <a:rPr lang="ru-RU" sz="3800" b="1" dirty="0"/>
            </a:br>
            <a:r>
              <a:rPr lang="ru-RU" sz="3800" b="1" dirty="0" smtClean="0"/>
              <a:t>• </a:t>
            </a:r>
            <a:r>
              <a:rPr lang="ru-RU" sz="3800" b="1" dirty="0"/>
              <a:t>Формировать партнерские взаимоотношения между педагогом, детьми и родителями.</a:t>
            </a:r>
          </a:p>
          <a:p>
            <a:r>
              <a:rPr lang="ru-RU" sz="3600" b="1" dirty="0" smtClean="0"/>
              <a:t>• Воспитывать бережное и заботливое отношение к растениям;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9725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1\Рабочий стол\Новая папка (3)\DSC_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1699"/>
            <a:ext cx="449825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1604"/>
            <a:ext cx="5691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</a:rPr>
              <a:t>Огород на </a:t>
            </a:r>
            <a:r>
              <a:rPr lang="ru-RU" sz="4000" b="1" dirty="0" smtClean="0">
                <a:solidFill>
                  <a:prstClr val="black"/>
                </a:solidFill>
              </a:rPr>
              <a:t>окне 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823299"/>
            <a:ext cx="5724128" cy="3219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6"/>
          <a:stretch/>
        </p:blipFill>
        <p:spPr>
          <a:xfrm>
            <a:off x="4855238" y="4131700"/>
            <a:ext cx="419156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96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842" y="116632"/>
            <a:ext cx="5856651" cy="32943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501008"/>
            <a:ext cx="5760640" cy="3240360"/>
          </a:xfrm>
        </p:spPr>
      </p:pic>
    </p:spTree>
    <p:extLst>
      <p:ext uri="{BB962C8B-B14F-4D97-AF65-F5344CB8AC3E}">
        <p14:creationId xmlns:p14="http://schemas.microsoft.com/office/powerpoint/2010/main" xmlns="" val="252445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12" y="3545632"/>
            <a:ext cx="588865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438" y="35294"/>
            <a:ext cx="5971310" cy="33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70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306" y="792976"/>
            <a:ext cx="4451518" cy="295986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07328"/>
            <a:ext cx="4665306" cy="29135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789040"/>
            <a:ext cx="5160032" cy="29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49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543" y="116632"/>
            <a:ext cx="6656739" cy="374441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65535"/>
            <a:ext cx="4464496" cy="251127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7927" y="4068071"/>
            <a:ext cx="4459988" cy="25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44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K:\8 гр. апрель\20170411_163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60643"/>
            <a:ext cx="588797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:\8 гр. апрель\20170411_1613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17" y="116631"/>
            <a:ext cx="6483915" cy="36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136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70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HomeUser</dc:creator>
  <cp:lastModifiedBy>User</cp:lastModifiedBy>
  <cp:revision>17</cp:revision>
  <dcterms:created xsi:type="dcterms:W3CDTF">2017-04-16T14:22:48Z</dcterms:created>
  <dcterms:modified xsi:type="dcterms:W3CDTF">2017-10-30T11:05:40Z</dcterms:modified>
</cp:coreProperties>
</file>