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65" r:id="rId15"/>
    <p:sldId id="260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C3C95-91B6-4CF2-B975-845E757ACAC5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DEE9-4FEE-494F-91D1-B0B0A32CB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3D3A-2753-4A60-B242-5418176396F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A655-CC70-4B46-8829-6D5775F9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48680"/>
            <a:ext cx="55446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Познавательно – исследовательский проект </a:t>
            </a:r>
          </a:p>
          <a:p>
            <a:pPr algn="ctr"/>
            <a:endParaRPr lang="ru-RU" sz="4400" b="1" i="1" dirty="0" smtClean="0"/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«Огород на окне»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509120"/>
            <a:ext cx="54726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Подготовили:</a:t>
            </a:r>
          </a:p>
          <a:p>
            <a:pPr algn="r"/>
            <a:r>
              <a:rPr lang="ru-RU" b="1" i="1" dirty="0" smtClean="0"/>
              <a:t>Воспитатели </a:t>
            </a:r>
          </a:p>
          <a:p>
            <a:pPr algn="r"/>
            <a:r>
              <a:rPr lang="ru-RU" sz="2000" i="1" dirty="0" smtClean="0"/>
              <a:t>Мирзоева Анфиса </a:t>
            </a:r>
            <a:r>
              <a:rPr lang="ru-RU" sz="2000" i="1" dirty="0" err="1" smtClean="0"/>
              <a:t>Магомедшакировна</a:t>
            </a:r>
            <a:endParaRPr lang="ru-RU" sz="2000" i="1" dirty="0" smtClean="0"/>
          </a:p>
          <a:p>
            <a:pPr algn="r"/>
            <a:r>
              <a:rPr lang="ru-RU" sz="2000" i="1" dirty="0" err="1" smtClean="0"/>
              <a:t>Юркова</a:t>
            </a:r>
            <a:r>
              <a:rPr lang="ru-RU" sz="2000" i="1" dirty="0" smtClean="0"/>
              <a:t> Валентина Владимировна </a:t>
            </a:r>
          </a:p>
          <a:p>
            <a:pPr algn="r"/>
            <a:r>
              <a:rPr lang="ru-RU" b="1" i="1" dirty="0" smtClean="0"/>
              <a:t>Помощник воспитателя</a:t>
            </a:r>
          </a:p>
          <a:p>
            <a:pPr algn="r"/>
            <a:r>
              <a:rPr lang="ru-RU" sz="2000" i="1" dirty="0" smtClean="0"/>
              <a:t>Чеботарёва Анна Викторовна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488499" cy="3366374"/>
          </a:xfrm>
          <a:prstGeom prst="rect">
            <a:avLst/>
          </a:prstGeom>
        </p:spPr>
      </p:pic>
      <p:pic>
        <p:nvPicPr>
          <p:cNvPr id="3" name="Рисунок 2" descr="P1020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4644008" cy="34830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499992" cy="3374994"/>
          </a:xfrm>
          <a:prstGeom prst="rect">
            <a:avLst/>
          </a:prstGeom>
        </p:spPr>
      </p:pic>
      <p:pic>
        <p:nvPicPr>
          <p:cNvPr id="3" name="Рисунок 2" descr="P1020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512501" cy="3384376"/>
          </a:xfrm>
          <a:prstGeom prst="rect">
            <a:avLst/>
          </a:prstGeom>
        </p:spPr>
      </p:pic>
      <p:pic>
        <p:nvPicPr>
          <p:cNvPr id="4" name="Рисунок 3" descr="P1020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644008" cy="34830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3"/>
            <a:ext cx="61926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/>
              <a:t>Итоговые результаты:</a:t>
            </a:r>
            <a:endParaRPr lang="ru-RU" dirty="0" smtClean="0"/>
          </a:p>
          <a:p>
            <a:r>
              <a:rPr lang="ru-RU" dirty="0" smtClean="0"/>
              <a:t>*</a:t>
            </a:r>
            <a:r>
              <a:rPr lang="ru-RU" sz="2200" i="1" dirty="0" smtClean="0"/>
              <a:t>В группе был создан «огород на окне»; </a:t>
            </a:r>
          </a:p>
          <a:p>
            <a:r>
              <a:rPr lang="ru-RU" sz="2200" i="1" dirty="0" smtClean="0"/>
              <a:t>*Дети получили представления о том, что растения живые, их поливают, сажают, выращивают;</a:t>
            </a:r>
          </a:p>
          <a:p>
            <a:r>
              <a:rPr lang="ru-RU" sz="2200" i="1" dirty="0" smtClean="0"/>
              <a:t>*Приобрели новый опыт исследовательской деятельности, расширили свой кругозор;</a:t>
            </a:r>
          </a:p>
          <a:p>
            <a:r>
              <a:rPr lang="ru-RU" sz="2200" i="1" dirty="0" smtClean="0"/>
              <a:t>*Проводимая работа позволила воспитать у детей трудолюбие, бережное отношение к растениям, дети научились работать вместе, помогать друг другу;</a:t>
            </a:r>
          </a:p>
          <a:p>
            <a:r>
              <a:rPr lang="ru-RU" sz="2200" i="1" dirty="0" smtClean="0"/>
              <a:t>*Все участники проекта (дети, воспитатели, родители) получили положительные эмоции от полученных результатов.</a:t>
            </a:r>
            <a:endParaRPr lang="ru-RU" sz="2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3265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Наш зеленый огород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Нас </a:t>
            </a:r>
            <a:r>
              <a:rPr lang="ru-RU" sz="2400" b="1" i="1" dirty="0"/>
              <a:t>прокормит целый год.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Мы </a:t>
            </a:r>
            <a:r>
              <a:rPr lang="ru-RU" sz="2400" b="1" i="1" dirty="0"/>
              <a:t>его сажали вместе – это очень интересно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 smtClean="0"/>
              <a:t> </a:t>
            </a:r>
            <a:r>
              <a:rPr lang="ru-RU" sz="2400" b="1" i="1" dirty="0"/>
              <a:t>Приезжайте в гости к нам.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Рады </a:t>
            </a:r>
            <a:r>
              <a:rPr lang="ru-RU" sz="2400" b="1" i="1" dirty="0"/>
              <a:t>будем всем друзья!</a:t>
            </a:r>
          </a:p>
        </p:txBody>
      </p:sp>
      <p:pic>
        <p:nvPicPr>
          <p:cNvPr id="3" name="Рисунок 2" descr="P1020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636912"/>
            <a:ext cx="5292080" cy="396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768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48680"/>
            <a:ext cx="59766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Цель проекта: </a:t>
            </a:r>
          </a:p>
          <a:p>
            <a:r>
              <a:rPr lang="ru-RU" sz="2600" b="1" i="1" dirty="0" smtClean="0"/>
              <a:t>формирование экологической культуры у детей, формирование интереса к опытнической и исследовательской деятельности по выращиванию культурных растений в комнатных условиях, воспитание у детей любви к природе и создание в группе огорода на подоконнике. </a:t>
            </a:r>
            <a:endParaRPr lang="ru-RU" sz="2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6264696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Задачи смотра-конкурса</a:t>
            </a:r>
            <a:r>
              <a:rPr lang="ru-RU" sz="2800" b="1" i="1" dirty="0" smtClean="0"/>
              <a:t>: </a:t>
            </a:r>
          </a:p>
          <a:p>
            <a:pPr algn="ctr"/>
            <a:endParaRPr lang="ru-RU" sz="20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000" b="1" i="1" dirty="0"/>
              <a:t> </a:t>
            </a:r>
            <a:r>
              <a:rPr lang="ru-RU" sz="1900" b="1" i="1" dirty="0"/>
              <a:t>в</a:t>
            </a:r>
            <a:r>
              <a:rPr lang="ru-RU" sz="1900" b="1" i="1" dirty="0" smtClean="0"/>
              <a:t>оспитание </a:t>
            </a:r>
            <a:r>
              <a:rPr lang="ru-RU" sz="1900" b="1" i="1" dirty="0"/>
              <a:t>у детей бережного отношения к живым </a:t>
            </a:r>
            <a:r>
              <a:rPr lang="ru-RU" sz="1900" b="1" i="1" dirty="0" smtClean="0"/>
              <a:t>объектам</a:t>
            </a:r>
          </a:p>
          <a:p>
            <a:pPr algn="ctr"/>
            <a:endParaRPr lang="ru-RU" sz="19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1900" b="1" i="1" dirty="0"/>
              <a:t> с</a:t>
            </a:r>
            <a:r>
              <a:rPr lang="ru-RU" sz="1900" b="1" i="1" dirty="0" smtClean="0"/>
              <a:t>оздание </a:t>
            </a:r>
            <a:r>
              <a:rPr lang="ru-RU" sz="1900" b="1" i="1" dirty="0"/>
              <a:t>благоприятных условий для воспитания экологически грамотного </a:t>
            </a:r>
            <a:r>
              <a:rPr lang="ru-RU" sz="1900" b="1" i="1" dirty="0" smtClean="0"/>
              <a:t>ребенка </a:t>
            </a:r>
          </a:p>
          <a:p>
            <a:pPr algn="ctr"/>
            <a:endParaRPr lang="ru-RU" sz="19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1900" b="1" i="1" dirty="0"/>
              <a:t> в</a:t>
            </a:r>
            <a:r>
              <a:rPr lang="ru-RU" sz="1900" b="1" i="1" dirty="0" smtClean="0"/>
              <a:t>оспитывать у </a:t>
            </a:r>
            <a:r>
              <a:rPr lang="ru-RU" sz="1900" b="1" i="1" dirty="0"/>
              <a:t>детей понимание ценности своего здоровья и потребности быть </a:t>
            </a:r>
            <a:r>
              <a:rPr lang="ru-RU" sz="1900" b="1" i="1" dirty="0" smtClean="0"/>
              <a:t>здоровым</a:t>
            </a:r>
          </a:p>
          <a:p>
            <a:pPr algn="ctr"/>
            <a:endParaRPr lang="ru-RU" sz="19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1900" b="1" i="1" dirty="0"/>
              <a:t> п</a:t>
            </a:r>
            <a:r>
              <a:rPr lang="ru-RU" sz="1900" b="1" i="1" dirty="0" smtClean="0"/>
              <a:t>родолжать </a:t>
            </a:r>
            <a:r>
              <a:rPr lang="ru-RU" sz="1900" b="1" i="1" dirty="0"/>
              <a:t>знакомить и обучать дошкольников способам выращивания витаминов на </a:t>
            </a:r>
            <a:r>
              <a:rPr lang="ru-RU" sz="1900" b="1" i="1" dirty="0" smtClean="0"/>
              <a:t>окне</a:t>
            </a:r>
          </a:p>
          <a:p>
            <a:pPr algn="ctr"/>
            <a:endParaRPr lang="ru-RU" sz="19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1900" b="1" i="1" dirty="0"/>
              <a:t> р</a:t>
            </a:r>
            <a:r>
              <a:rPr lang="ru-RU" sz="1900" b="1" i="1" dirty="0" smtClean="0"/>
              <a:t>азвивать </a:t>
            </a:r>
            <a:r>
              <a:rPr lang="ru-RU" sz="1900" b="1" i="1" dirty="0"/>
              <a:t>трудолюбие и чувство созерцания </a:t>
            </a:r>
            <a:r>
              <a:rPr lang="ru-RU" sz="1900" b="1" i="1" dirty="0" smtClean="0"/>
              <a:t>прекрасного</a:t>
            </a:r>
          </a:p>
          <a:p>
            <a:pPr algn="ctr"/>
            <a:endParaRPr lang="ru-RU" sz="19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1900" b="1" i="1" dirty="0"/>
              <a:t> р</a:t>
            </a:r>
            <a:r>
              <a:rPr lang="ru-RU" sz="1900" b="1" i="1" dirty="0" smtClean="0"/>
              <a:t>азвивать </a:t>
            </a:r>
            <a:r>
              <a:rPr lang="ru-RU" sz="1900" b="1" i="1" dirty="0"/>
              <a:t>творческий подход и фантазию участников (детей, родителей, педагогов) в презентации выбранной </a:t>
            </a:r>
            <a:r>
              <a:rPr lang="ru-RU" sz="1900" b="1" i="1" dirty="0" smtClean="0"/>
              <a:t>культуры</a:t>
            </a:r>
          </a:p>
          <a:p>
            <a:pPr algn="ctr"/>
            <a:endParaRPr lang="ru-RU" sz="2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692696"/>
            <a:ext cx="4824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rgbClr val="00B050"/>
                </a:solidFill>
              </a:rPr>
              <a:t>Прежде чем придет весна</a:t>
            </a:r>
            <a:r>
              <a:rPr lang="ru-RU" sz="2600" b="1" i="1" dirty="0" smtClean="0">
                <a:solidFill>
                  <a:srgbClr val="00B050"/>
                </a:solidFill>
              </a:rPr>
              <a:t>,</a:t>
            </a: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</a:rPr>
              <a:t> </a:t>
            </a:r>
            <a:r>
              <a:rPr lang="ru-RU" sz="2600" b="1" i="1" dirty="0">
                <a:solidFill>
                  <a:srgbClr val="00B050"/>
                </a:solidFill>
              </a:rPr>
              <a:t>Заготовим семена</a:t>
            </a:r>
            <a:r>
              <a:rPr lang="ru-RU" sz="2600" b="1" i="1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</a:rPr>
              <a:t> </a:t>
            </a:r>
            <a:r>
              <a:rPr lang="ru-RU" sz="2600" b="1" i="1" dirty="0">
                <a:solidFill>
                  <a:srgbClr val="00B050"/>
                </a:solidFill>
              </a:rPr>
              <a:t>«Что посеешь, то пожнешь</a:t>
            </a:r>
            <a:r>
              <a:rPr lang="ru-RU" sz="2600" b="1" i="1" dirty="0" smtClean="0">
                <a:solidFill>
                  <a:srgbClr val="00B050"/>
                </a:solidFill>
              </a:rPr>
              <a:t>!»</a:t>
            </a: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</a:rPr>
              <a:t> </a:t>
            </a:r>
            <a:r>
              <a:rPr lang="ru-RU" sz="2600" b="1" i="1" dirty="0">
                <a:solidFill>
                  <a:srgbClr val="00B050"/>
                </a:solidFill>
              </a:rPr>
              <a:t>И, конечно, соберешь. </a:t>
            </a:r>
            <a:endParaRPr lang="ru-RU" sz="2600" b="1" i="1" dirty="0" smtClean="0">
              <a:solidFill>
                <a:srgbClr val="00B050"/>
              </a:solidFill>
            </a:endParaRPr>
          </a:p>
          <a:p>
            <a:pPr algn="ctr"/>
            <a:endParaRPr lang="ru-RU" sz="26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</a:rPr>
              <a:t>Проявить </a:t>
            </a:r>
            <a:r>
              <a:rPr lang="ru-RU" sz="2600" b="1" i="1" dirty="0">
                <a:solidFill>
                  <a:srgbClr val="00B050"/>
                </a:solidFill>
              </a:rPr>
              <a:t>должны заботу</a:t>
            </a:r>
            <a:r>
              <a:rPr lang="ru-RU" sz="2600" b="1" i="1" dirty="0" smtClean="0">
                <a:solidFill>
                  <a:srgbClr val="00B050"/>
                </a:solidFill>
              </a:rPr>
              <a:t>,</a:t>
            </a: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</a:rPr>
              <a:t> </a:t>
            </a:r>
            <a:r>
              <a:rPr lang="ru-RU" sz="2600" b="1" i="1" dirty="0">
                <a:solidFill>
                  <a:srgbClr val="00B050"/>
                </a:solidFill>
              </a:rPr>
              <a:t>Видно по труду работу. </a:t>
            </a:r>
            <a:endParaRPr lang="ru-RU" sz="26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</a:rPr>
              <a:t>И </a:t>
            </a:r>
            <a:r>
              <a:rPr lang="ru-RU" sz="2600" b="1" i="1" dirty="0">
                <a:solidFill>
                  <a:srgbClr val="00B050"/>
                </a:solidFill>
              </a:rPr>
              <a:t>тогда наш огород </a:t>
            </a:r>
            <a:endParaRPr lang="ru-RU" sz="26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00B050"/>
                </a:solidFill>
              </a:rPr>
              <a:t>Расцветет </a:t>
            </a:r>
            <a:r>
              <a:rPr lang="ru-RU" sz="2600" b="1" i="1" dirty="0">
                <a:solidFill>
                  <a:srgbClr val="00B050"/>
                </a:solidFill>
              </a:rPr>
              <a:t>и оживет!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64704"/>
            <a:ext cx="568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Работа с родителями</a:t>
            </a:r>
          </a:p>
          <a:p>
            <a:pPr algn="ctr"/>
            <a:endParaRPr lang="ru-RU" sz="32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00B050"/>
                </a:solidFill>
              </a:rPr>
              <a:t> Предложить родителям приобрести для проведения контейнеры, землю, семена для посадки.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92696"/>
            <a:ext cx="5688632" cy="279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/>
              <a:t>Этапы проекта:</a:t>
            </a:r>
            <a:endParaRPr lang="ru-RU" sz="3600" b="1" i="1" dirty="0"/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/>
              <a:t>Подготовительный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/>
              <a:t>Исследовательский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/>
              <a:t>Заключительный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69482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Мероприятия по реализации проекта: </a:t>
            </a:r>
          </a:p>
          <a:p>
            <a:r>
              <a:rPr lang="ru-RU" sz="2200" b="1" i="1" dirty="0" smtClean="0"/>
              <a:t>1. Социально-коммуникативное развитие:</a:t>
            </a:r>
          </a:p>
          <a:p>
            <a:r>
              <a:rPr lang="ru-RU" sz="2200" b="1" i="1" dirty="0" smtClean="0"/>
              <a:t>Беседы:</a:t>
            </a:r>
          </a:p>
          <a:p>
            <a:r>
              <a:rPr lang="ru-RU" sz="2200" i="1" dirty="0" smtClean="0"/>
              <a:t>*Что такое «Огород на окне»?</a:t>
            </a:r>
          </a:p>
          <a:p>
            <a:r>
              <a:rPr lang="ru-RU" sz="2200" i="1" dirty="0" smtClean="0"/>
              <a:t>*Семена. Какие они бывают?</a:t>
            </a:r>
          </a:p>
          <a:p>
            <a:r>
              <a:rPr lang="ru-RU" sz="2200" i="1" dirty="0" smtClean="0"/>
              <a:t>*Солнце, воздух и вода – наши лучшие друзья! Игровая деятельность:</a:t>
            </a:r>
          </a:p>
          <a:p>
            <a:r>
              <a:rPr lang="ru-RU" sz="2200" i="1" dirty="0" smtClean="0"/>
              <a:t>*Дидактические игры: «Вершки-корешки», «Чудесный мешочек», «Чего не стало», «Один-много».</a:t>
            </a:r>
          </a:p>
          <a:p>
            <a:r>
              <a:rPr lang="ru-RU" sz="2200" i="1" dirty="0" smtClean="0"/>
              <a:t>*Настольные игры: «Парные картинки», «Овощи»; </a:t>
            </a:r>
            <a:r>
              <a:rPr lang="ru-RU" sz="2200" b="1" i="1" dirty="0" smtClean="0"/>
              <a:t>2.Познавательное развитие:</a:t>
            </a:r>
          </a:p>
          <a:p>
            <a:r>
              <a:rPr lang="ru-RU" sz="2200" i="1" dirty="0" smtClean="0"/>
              <a:t>*Рассматривание семян;</a:t>
            </a:r>
          </a:p>
          <a:p>
            <a:r>
              <a:rPr lang="ru-RU" sz="2200" i="1" dirty="0" smtClean="0"/>
              <a:t>*Отбор и посев семян;</a:t>
            </a:r>
          </a:p>
          <a:p>
            <a:r>
              <a:rPr lang="ru-RU" sz="2200" i="1" dirty="0" smtClean="0"/>
              <a:t>*Вода и росток;</a:t>
            </a:r>
          </a:p>
          <a:p>
            <a:r>
              <a:rPr lang="ru-RU" sz="2200" i="1" dirty="0" smtClean="0"/>
              <a:t>*Солнце и росток;</a:t>
            </a:r>
          </a:p>
          <a:p>
            <a:r>
              <a:rPr lang="ru-RU" sz="2200" i="1" dirty="0" smtClean="0"/>
              <a:t>*Строение растений</a:t>
            </a:r>
          </a:p>
          <a:p>
            <a:r>
              <a:rPr lang="ru-RU" sz="2200" i="1" dirty="0" smtClean="0"/>
              <a:t>*Уход и наблюдение за культурами.</a:t>
            </a:r>
            <a:endParaRPr lang="ru-RU" sz="2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70922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 smtClean="0"/>
              <a:t>3.Речевое развитие:</a:t>
            </a:r>
          </a:p>
          <a:p>
            <a:r>
              <a:rPr lang="ru-RU" sz="2100" i="1" dirty="0" smtClean="0"/>
              <a:t>*Рассматривание иллюстраций с изображением различных растений, которые можно вырастить на подоконнике;</a:t>
            </a:r>
          </a:p>
          <a:p>
            <a:r>
              <a:rPr lang="ru-RU" sz="2100" i="1" dirty="0" smtClean="0"/>
              <a:t>*Чтение сказок «Репка», «Вершки и корешки», «Пых»;</a:t>
            </a:r>
          </a:p>
          <a:p>
            <a:r>
              <a:rPr lang="ru-RU" sz="2100" i="1" dirty="0" smtClean="0"/>
              <a:t>*Чтение стихов, загадок, пословиц и поговорок об овощах.</a:t>
            </a:r>
          </a:p>
          <a:p>
            <a:r>
              <a:rPr lang="ru-RU" sz="2100" b="1" i="1" dirty="0" smtClean="0"/>
              <a:t>4.Художественно-эстетическое развитие:</a:t>
            </a:r>
          </a:p>
          <a:p>
            <a:r>
              <a:rPr lang="ru-RU" sz="2100" i="1" dirty="0" smtClean="0"/>
              <a:t>*Оформление стенгазеты «Во саду ли, в огороде…»;</a:t>
            </a:r>
          </a:p>
          <a:p>
            <a:r>
              <a:rPr lang="ru-RU" sz="2100" i="1" dirty="0" smtClean="0"/>
              <a:t>*Лепка из пластилина «Лук от всех недуг»;</a:t>
            </a:r>
          </a:p>
          <a:p>
            <a:r>
              <a:rPr lang="ru-RU" sz="2100" i="1" dirty="0" smtClean="0"/>
              <a:t>*Лепка из солёного теста «Морковка для зайки»;</a:t>
            </a:r>
          </a:p>
          <a:p>
            <a:r>
              <a:rPr lang="ru-RU" sz="2100" i="1" dirty="0" smtClean="0"/>
              <a:t>*Аппликация «Редис»;</a:t>
            </a:r>
          </a:p>
          <a:p>
            <a:r>
              <a:rPr lang="ru-RU" sz="2100" i="1" dirty="0" smtClean="0"/>
              <a:t>*Рисование «Укропчик для супчика»;</a:t>
            </a:r>
          </a:p>
          <a:p>
            <a:r>
              <a:rPr lang="ru-RU" sz="2100" i="1" dirty="0" smtClean="0"/>
              <a:t>*Изготовление табличек-указателей.</a:t>
            </a:r>
          </a:p>
          <a:p>
            <a:r>
              <a:rPr lang="ru-RU" sz="2100" b="1" i="1" dirty="0" smtClean="0"/>
              <a:t>5.Физическое развитие:</a:t>
            </a:r>
          </a:p>
          <a:p>
            <a:r>
              <a:rPr lang="ru-RU" sz="2100" i="1" dirty="0" smtClean="0"/>
              <a:t>*Комплекс утренней гимнастики «Овощи» со стихотворным сопровождением;</a:t>
            </a:r>
          </a:p>
          <a:p>
            <a:r>
              <a:rPr lang="ru-RU" sz="2100" i="1" dirty="0" smtClean="0"/>
              <a:t>*Пальчиковая гимнастика «Овощи», «Капуста»; </a:t>
            </a:r>
          </a:p>
          <a:p>
            <a:r>
              <a:rPr lang="ru-RU" sz="2100" i="1" dirty="0" smtClean="0"/>
              <a:t>*Физкультминутка «Огородники», «Урожай».</a:t>
            </a:r>
            <a:endParaRPr lang="ru-RU" sz="21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32656"/>
            <a:ext cx="46085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/>
              <a:t>Посадили огород,</a:t>
            </a:r>
          </a:p>
          <a:p>
            <a:r>
              <a:rPr lang="ru-RU" sz="2500" b="1" i="1" dirty="0" smtClean="0"/>
              <a:t>Посмотрите, что растёт!</a:t>
            </a:r>
          </a:p>
          <a:p>
            <a:r>
              <a:rPr lang="ru-RU" sz="2500" b="1" i="1" dirty="0" smtClean="0"/>
              <a:t>Будем мы ухаживать,</a:t>
            </a:r>
          </a:p>
          <a:p>
            <a:r>
              <a:rPr lang="ru-RU" sz="2500" b="1" i="1" dirty="0" smtClean="0"/>
              <a:t>Будем поливать,</a:t>
            </a:r>
          </a:p>
          <a:p>
            <a:r>
              <a:rPr lang="ru-RU" sz="2500" b="1" i="1" dirty="0" smtClean="0"/>
              <a:t>Будем за росточками</a:t>
            </a:r>
          </a:p>
          <a:p>
            <a:r>
              <a:rPr lang="ru-RU" sz="2500" b="1" i="1" dirty="0" smtClean="0"/>
              <a:t>Дружно наблюдать!</a:t>
            </a:r>
            <a:endParaRPr lang="ru-RU" sz="2500" b="1" i="1" dirty="0"/>
          </a:p>
        </p:txBody>
      </p:sp>
      <p:pic>
        <p:nvPicPr>
          <p:cNvPr id="4" name="Рисунок 3" descr="P1020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33" y="2780928"/>
            <a:ext cx="5100059" cy="382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548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User</cp:lastModifiedBy>
  <cp:revision>30</cp:revision>
  <dcterms:created xsi:type="dcterms:W3CDTF">2017-05-14T14:49:38Z</dcterms:created>
  <dcterms:modified xsi:type="dcterms:W3CDTF">2017-11-22T05:38:16Z</dcterms:modified>
</cp:coreProperties>
</file>